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Default Extension="dat" ContentType="text/plai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media/image4.jpg" ContentType="image/png"/>
  <Override PartName="/ppt/media/image8.jpg" ContentType="image/png"/>
  <Override PartName="/ppt/media/image35.jpg" ContentType="image/png"/>
  <Override PartName="/ppt/media/image36.jpg" ContentType="image/png"/>
  <Override PartName="/ppt/media/image37.jpg" ContentType="image/png"/>
  <Override PartName="/ppt/media/image38.jpg" ContentType="image/png"/>
  <Override PartName="/ppt/media/image3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docProps/app.xml" Id="rId3" /><Relationship Type="http://schemas.openxmlformats.org/package/2006/relationships/metadata/core-properties" Target="docProps/core.xml" Id="rId2" /><Relationship Type="http://schemas.openxmlformats.org/officeDocument/2006/relationships/officeDocument" Target="ppt/presentation.xml" Id="rId1" /><Relationship Type="http://schemas.microsoft.com/office/2006/relationships/txt" Target="/udata/data.dat" Id="Rc75f34cc5f3543bf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  <p:sldMasterId id="2147483650" r:id="rId2"/>
    <p:sldMasterId id="2147483700" r:id="rId3"/>
  </p:sldMasterIdLst>
  <p:notesMasterIdLst>
    <p:notesMasterId r:id="rId41"/>
  </p:notesMasterIdLst>
  <p:handoutMasterIdLst>
    <p:handoutMasterId r:id="rId42"/>
  </p:handoutMasterIdLst>
  <p:sldIdLst>
    <p:sldId id="436" r:id="rId4"/>
    <p:sldId id="440" r:id="rId5"/>
    <p:sldId id="485" r:id="rId6"/>
    <p:sldId id="484" r:id="rId7"/>
    <p:sldId id="439" r:id="rId8"/>
    <p:sldId id="495" r:id="rId9"/>
    <p:sldId id="496" r:id="rId10"/>
    <p:sldId id="464" r:id="rId11"/>
    <p:sldId id="494" r:id="rId12"/>
    <p:sldId id="460" r:id="rId13"/>
    <p:sldId id="461" r:id="rId14"/>
    <p:sldId id="458" r:id="rId15"/>
    <p:sldId id="473" r:id="rId16"/>
    <p:sldId id="474" r:id="rId17"/>
    <p:sldId id="476" r:id="rId18"/>
    <p:sldId id="463" r:id="rId19"/>
    <p:sldId id="478" r:id="rId20"/>
    <p:sldId id="479" r:id="rId21"/>
    <p:sldId id="442" r:id="rId22"/>
    <p:sldId id="497" r:id="rId23"/>
    <p:sldId id="487" r:id="rId24"/>
    <p:sldId id="445" r:id="rId25"/>
    <p:sldId id="444" r:id="rId26"/>
    <p:sldId id="489" r:id="rId27"/>
    <p:sldId id="480" r:id="rId28"/>
    <p:sldId id="482" r:id="rId29"/>
    <p:sldId id="481" r:id="rId30"/>
    <p:sldId id="483" r:id="rId31"/>
    <p:sldId id="493" r:id="rId32"/>
    <p:sldId id="491" r:id="rId33"/>
    <p:sldId id="488" r:id="rId34"/>
    <p:sldId id="467" r:id="rId35"/>
    <p:sldId id="447" r:id="rId36"/>
    <p:sldId id="492" r:id="rId37"/>
    <p:sldId id="452" r:id="rId38"/>
    <p:sldId id="441" r:id="rId39"/>
    <p:sldId id="404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040623"/>
    <a:srgbClr val="030424"/>
    <a:srgbClr val="02041C"/>
    <a:srgbClr val="0B4DB6"/>
    <a:srgbClr val="0E4F9A"/>
    <a:srgbClr val="188FFB"/>
    <a:srgbClr val="168AD7"/>
    <a:srgbClr val="495976"/>
    <a:srgbClr val="1E25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7"/>
    <p:restoredTop sz="94674"/>
  </p:normalViewPr>
  <p:slideViewPr>
    <p:cSldViewPr snapToGrid="0" snapToObjects="1" showGuides="1">
      <p:cViewPr varScale="1">
        <p:scale>
          <a:sx n="159" d="100"/>
          <a:sy n="159" d="100"/>
        </p:scale>
        <p:origin x="200" y="568"/>
      </p:cViewPr>
      <p:guideLst>
        <p:guide orient="horz" pos="2228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75" d="100"/>
          <a:sy n="75" d="100"/>
        </p:scale>
        <p:origin x="28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0D9C0A-513E-5D45-A5BD-59ABDA883CB2}" type="datetimeFigureOut">
              <a:rPr kumimoji="1" lang="zh-CN" altLang="en-US" smtClean="0"/>
              <a:t>2020/7/25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A7D54F-769D-2D42-8A77-B952BDC9D44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5994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4E0DE-8EB3-4142-8470-5DDD67C56C08}" type="datetimeFigureOut">
              <a:rPr kumimoji="1" lang="zh-CN" altLang="en-US" smtClean="0"/>
              <a:t>2020/7/25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10FF57-52CE-D749-A0B3-B7D1B6EF280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5519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568810" y="6395957"/>
            <a:ext cx="567891" cy="365125"/>
          </a:xfrm>
          <a:prstGeom prst="rect">
            <a:avLst/>
          </a:prstGeom>
        </p:spPr>
        <p:txBody>
          <a:bodyPr/>
          <a:lstStyle/>
          <a:p>
            <a:fld id="{22D566B5-AA7A-A14D-94FC-034BE6355FB5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319126" y="632523"/>
            <a:ext cx="9879555" cy="593682"/>
          </a:xfrm>
          <a:prstGeom prst="rect">
            <a:avLst/>
          </a:prstGeom>
          <a:noFill/>
        </p:spPr>
        <p:txBody>
          <a:bodyPr anchor="b"/>
          <a:lstStyle>
            <a:lvl1pPr algn="l">
              <a:defRPr sz="3600" b="1" i="0">
                <a:solidFill>
                  <a:schemeClr val="accent4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目录</a:t>
            </a:r>
            <a:endParaRPr lang="en-US" dirty="0"/>
          </a:p>
        </p:txBody>
      </p:sp>
      <p:cxnSp>
        <p:nvCxnSpPr>
          <p:cNvPr id="6" name="Straight Connector 18"/>
          <p:cNvCxnSpPr/>
          <p:nvPr userDrawn="1"/>
        </p:nvCxnSpPr>
        <p:spPr>
          <a:xfrm>
            <a:off x="1457298" y="1346220"/>
            <a:ext cx="337016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1457298" y="1550168"/>
            <a:ext cx="9741383" cy="4302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17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100" baseline="0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457200" indent="0">
              <a:buFont typeface="Arial" panose="020B0604020202020204" pitchFamily="34" charset="0"/>
              <a:buNone/>
              <a:defRPr sz="1100">
                <a:solidFill>
                  <a:schemeClr val="bg2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100">
                <a:solidFill>
                  <a:schemeClr val="bg2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100">
                <a:solidFill>
                  <a:schemeClr val="bg2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Insert Your Text Here</a:t>
            </a: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1457298" y="2368539"/>
            <a:ext cx="9741383" cy="2637492"/>
          </a:xfrm>
          <a:prstGeom prst="rect">
            <a:avLst/>
          </a:prstGeom>
        </p:spPr>
        <p:txBody>
          <a:bodyPr lIns="0" tIns="0" rIns="0" bIns="0" numCol="2" spcCol="360000">
            <a:noAutofit/>
          </a:bodyPr>
          <a:lstStyle>
            <a:lvl1pPr marL="342900" indent="-342900">
              <a:lnSpc>
                <a:spcPct val="150000"/>
              </a:lnSpc>
              <a:spcBef>
                <a:spcPts val="1300"/>
              </a:spcBef>
              <a:buFont typeface="+mj-lt"/>
              <a:buAutoNum type="arabicPeriod"/>
              <a:defRPr sz="1600" b="0" i="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dirty="0"/>
              <a:t>在此处编辑目录内容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10229850" y="6286419"/>
            <a:ext cx="1657350" cy="584200"/>
          </a:xfrm>
          <a:prstGeom prst="rect">
            <a:avLst/>
          </a:prstGeom>
        </p:spPr>
        <p:txBody>
          <a:bodyPr/>
          <a:lstStyle>
            <a:lvl1pPr algn="dist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www.qianxin.com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213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568810" y="6395957"/>
            <a:ext cx="567891" cy="365125"/>
          </a:xfrm>
          <a:prstGeom prst="rect">
            <a:avLst/>
          </a:prstGeom>
        </p:spPr>
        <p:txBody>
          <a:bodyPr/>
          <a:lstStyle/>
          <a:p>
            <a:fld id="{22D566B5-AA7A-A14D-94FC-034BE6355FB5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13" name="图片占位符 5"/>
          <p:cNvSpPr>
            <a:spLocks noGrp="1"/>
          </p:cNvSpPr>
          <p:nvPr>
            <p:ph type="pic" sz="quarter" idx="13"/>
          </p:nvPr>
        </p:nvSpPr>
        <p:spPr>
          <a:xfrm>
            <a:off x="2436262" y="1559288"/>
            <a:ext cx="1596802" cy="1596802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bg1">
                <a:lumMod val="85000"/>
                <a:alpha val="40000"/>
              </a:schemeClr>
            </a:solidFill>
          </a:ln>
          <a:effectLst>
            <a:outerShdw blurRad="254000" dist="127000" dir="5400000" algn="ctr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22" name="Text Placeholder 38"/>
          <p:cNvSpPr>
            <a:spLocks noGrp="1"/>
          </p:cNvSpPr>
          <p:nvPr>
            <p:ph type="body" sz="quarter" idx="17" hasCustomPrompt="1"/>
          </p:nvPr>
        </p:nvSpPr>
        <p:spPr>
          <a:xfrm>
            <a:off x="2191799" y="3454401"/>
            <a:ext cx="2078331" cy="2148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b="0" i="0" kern="1200" spc="1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100" kern="120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/>
              <a:t>点击编辑文字</a:t>
            </a:r>
            <a:endParaRPr lang="en-US" dirty="0"/>
          </a:p>
        </p:txBody>
      </p:sp>
      <p:sp>
        <p:nvSpPr>
          <p:cNvPr id="23" name="图片占位符 5"/>
          <p:cNvSpPr>
            <a:spLocks noGrp="1"/>
          </p:cNvSpPr>
          <p:nvPr>
            <p:ph type="pic" sz="quarter" idx="18"/>
          </p:nvPr>
        </p:nvSpPr>
        <p:spPr>
          <a:xfrm>
            <a:off x="5356641" y="1559288"/>
            <a:ext cx="1596802" cy="1596802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bg1">
                <a:lumMod val="85000"/>
                <a:alpha val="40000"/>
              </a:schemeClr>
            </a:solidFill>
          </a:ln>
          <a:effectLst>
            <a:outerShdw blurRad="254000" dist="127000" dir="5400000" algn="ctr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24" name="Text Placeholder 38"/>
          <p:cNvSpPr>
            <a:spLocks noGrp="1"/>
          </p:cNvSpPr>
          <p:nvPr>
            <p:ph type="body" sz="quarter" idx="19" hasCustomPrompt="1"/>
          </p:nvPr>
        </p:nvSpPr>
        <p:spPr>
          <a:xfrm>
            <a:off x="5112178" y="3454401"/>
            <a:ext cx="2078331" cy="2148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b="0" i="0" kern="1200" spc="1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100" kern="120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/>
              <a:t>点击编辑文字</a:t>
            </a:r>
            <a:endParaRPr lang="en-US" dirty="0"/>
          </a:p>
        </p:txBody>
      </p:sp>
      <p:sp>
        <p:nvSpPr>
          <p:cNvPr id="25" name="图片占位符 5"/>
          <p:cNvSpPr>
            <a:spLocks noGrp="1"/>
          </p:cNvSpPr>
          <p:nvPr>
            <p:ph type="pic" sz="quarter" idx="20"/>
          </p:nvPr>
        </p:nvSpPr>
        <p:spPr>
          <a:xfrm>
            <a:off x="8277020" y="1559288"/>
            <a:ext cx="1596802" cy="1596802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bg1">
                <a:lumMod val="85000"/>
                <a:alpha val="40000"/>
              </a:schemeClr>
            </a:solidFill>
          </a:ln>
          <a:effectLst>
            <a:outerShdw blurRad="254000" dist="127000" dir="5400000" algn="ctr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26" name="Text Placeholder 38"/>
          <p:cNvSpPr>
            <a:spLocks noGrp="1"/>
          </p:cNvSpPr>
          <p:nvPr>
            <p:ph type="body" sz="quarter" idx="21" hasCustomPrompt="1"/>
          </p:nvPr>
        </p:nvSpPr>
        <p:spPr>
          <a:xfrm>
            <a:off x="8032557" y="3454401"/>
            <a:ext cx="2078331" cy="2148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b="0" i="0" kern="1200" spc="1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100" kern="120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/>
              <a:t>点击编辑文字</a:t>
            </a:r>
            <a:endParaRPr lang="en-US" dirty="0"/>
          </a:p>
        </p:txBody>
      </p:sp>
      <p:sp>
        <p:nvSpPr>
          <p:cNvPr id="27" name="图片占位符 5"/>
          <p:cNvSpPr>
            <a:spLocks noGrp="1"/>
          </p:cNvSpPr>
          <p:nvPr>
            <p:ph type="pic" sz="quarter" idx="24"/>
          </p:nvPr>
        </p:nvSpPr>
        <p:spPr>
          <a:xfrm>
            <a:off x="2436262" y="3967562"/>
            <a:ext cx="1596802" cy="1596802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bg1">
                <a:lumMod val="85000"/>
                <a:alpha val="40000"/>
              </a:schemeClr>
            </a:solidFill>
          </a:ln>
          <a:effectLst>
            <a:outerShdw blurRad="254000" dist="127000" dir="5400000" algn="ctr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28" name="Text Placeholder 38"/>
          <p:cNvSpPr>
            <a:spLocks noGrp="1"/>
          </p:cNvSpPr>
          <p:nvPr>
            <p:ph type="body" sz="quarter" idx="25" hasCustomPrompt="1"/>
          </p:nvPr>
        </p:nvSpPr>
        <p:spPr>
          <a:xfrm>
            <a:off x="2191799" y="5862675"/>
            <a:ext cx="2078331" cy="2148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b="0" i="0" kern="1200" spc="1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100" kern="120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/>
              <a:t>点击编辑文字</a:t>
            </a:r>
            <a:endParaRPr lang="en-US" dirty="0"/>
          </a:p>
        </p:txBody>
      </p:sp>
      <p:sp>
        <p:nvSpPr>
          <p:cNvPr id="29" name="图片占位符 5"/>
          <p:cNvSpPr>
            <a:spLocks noGrp="1"/>
          </p:cNvSpPr>
          <p:nvPr>
            <p:ph type="pic" sz="quarter" idx="26"/>
          </p:nvPr>
        </p:nvSpPr>
        <p:spPr>
          <a:xfrm>
            <a:off x="5356641" y="3967562"/>
            <a:ext cx="1596802" cy="1596802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bg1">
                <a:lumMod val="85000"/>
                <a:alpha val="40000"/>
              </a:schemeClr>
            </a:solidFill>
          </a:ln>
          <a:effectLst>
            <a:outerShdw blurRad="254000" dist="127000" dir="5400000" algn="ctr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30" name="Text Placeholder 38"/>
          <p:cNvSpPr>
            <a:spLocks noGrp="1"/>
          </p:cNvSpPr>
          <p:nvPr>
            <p:ph type="body" sz="quarter" idx="27" hasCustomPrompt="1"/>
          </p:nvPr>
        </p:nvSpPr>
        <p:spPr>
          <a:xfrm>
            <a:off x="5112178" y="5862675"/>
            <a:ext cx="2078331" cy="2148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b="0" i="0" kern="1200" spc="1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100" kern="120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/>
              <a:t>点击编辑文字</a:t>
            </a:r>
            <a:endParaRPr lang="en-US" dirty="0"/>
          </a:p>
        </p:txBody>
      </p:sp>
      <p:sp>
        <p:nvSpPr>
          <p:cNvPr id="31" name="图片占位符 5"/>
          <p:cNvSpPr>
            <a:spLocks noGrp="1"/>
          </p:cNvSpPr>
          <p:nvPr>
            <p:ph type="pic" sz="quarter" idx="28"/>
          </p:nvPr>
        </p:nvSpPr>
        <p:spPr>
          <a:xfrm>
            <a:off x="8277020" y="3967562"/>
            <a:ext cx="1596802" cy="1596802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bg1">
                <a:lumMod val="85000"/>
                <a:alpha val="40000"/>
              </a:schemeClr>
            </a:solidFill>
          </a:ln>
          <a:effectLst>
            <a:outerShdw blurRad="254000" dist="127000" dir="5400000" algn="ctr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32" name="Text Placeholder 38"/>
          <p:cNvSpPr>
            <a:spLocks noGrp="1"/>
          </p:cNvSpPr>
          <p:nvPr>
            <p:ph type="body" sz="quarter" idx="29" hasCustomPrompt="1"/>
          </p:nvPr>
        </p:nvSpPr>
        <p:spPr>
          <a:xfrm>
            <a:off x="8032557" y="5862675"/>
            <a:ext cx="2078331" cy="2148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b="0" i="0" kern="1200" spc="1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100" kern="120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/>
              <a:t>点击编辑文字</a:t>
            </a:r>
            <a:endParaRPr lang="en-US" dirty="0"/>
          </a:p>
        </p:txBody>
      </p:sp>
      <p:grpSp>
        <p:nvGrpSpPr>
          <p:cNvPr id="39" name="组 38"/>
          <p:cNvGrpSpPr/>
          <p:nvPr userDrawn="1"/>
        </p:nvGrpSpPr>
        <p:grpSpPr>
          <a:xfrm>
            <a:off x="0" y="230164"/>
            <a:ext cx="210961" cy="344922"/>
            <a:chOff x="0" y="369310"/>
            <a:chExt cx="210961" cy="344922"/>
          </a:xfrm>
        </p:grpSpPr>
        <p:sp>
          <p:nvSpPr>
            <p:cNvPr id="40" name="三角形 39"/>
            <p:cNvSpPr/>
            <p:nvPr userDrawn="1"/>
          </p:nvSpPr>
          <p:spPr>
            <a:xfrm rot="5400000">
              <a:off x="-92886" y="462196"/>
              <a:ext cx="344922" cy="159150"/>
            </a:xfrm>
            <a:prstGeom prst="triangle">
              <a:avLst/>
            </a:prstGeom>
            <a:solidFill>
              <a:srgbClr val="158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accent4"/>
                </a:solidFill>
              </a:endParaRPr>
            </a:p>
          </p:txBody>
        </p:sp>
        <p:sp>
          <p:nvSpPr>
            <p:cNvPr id="41" name="三角形 40"/>
            <p:cNvSpPr/>
            <p:nvPr userDrawn="1"/>
          </p:nvSpPr>
          <p:spPr>
            <a:xfrm rot="5400000">
              <a:off x="-41075" y="462196"/>
              <a:ext cx="344922" cy="159150"/>
            </a:xfrm>
            <a:prstGeom prst="triangl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262772" y="-6411"/>
            <a:ext cx="10056812" cy="719732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4300"/>
              </a:lnSpc>
              <a:defRPr sz="2800" b="1" i="0" baseline="0">
                <a:solidFill>
                  <a:srgbClr val="168AD7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点击编辑主标题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时间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8"/>
          <p:cNvSpPr>
            <a:spLocks noGrp="1"/>
          </p:cNvSpPr>
          <p:nvPr>
            <p:ph type="body" sz="quarter" idx="17" hasCustomPrompt="1"/>
          </p:nvPr>
        </p:nvSpPr>
        <p:spPr>
          <a:xfrm>
            <a:off x="1464150" y="4565272"/>
            <a:ext cx="2688614" cy="127796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b="0" i="0" kern="1200" spc="1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100" kern="120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dirty="0"/>
              <a:t>点击编辑文字</a:t>
            </a:r>
            <a:endParaRPr lang="en-US" dirty="0"/>
          </a:p>
        </p:txBody>
      </p:sp>
      <p:sp>
        <p:nvSpPr>
          <p:cNvPr id="14" name="图片占位符 5"/>
          <p:cNvSpPr>
            <a:spLocks noGrp="1"/>
          </p:cNvSpPr>
          <p:nvPr>
            <p:ph type="pic" sz="quarter" idx="13"/>
          </p:nvPr>
        </p:nvSpPr>
        <p:spPr>
          <a:xfrm>
            <a:off x="1212558" y="1838791"/>
            <a:ext cx="2940206" cy="2179958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bg1">
                <a:lumMod val="85000"/>
                <a:alpha val="40000"/>
              </a:schemeClr>
            </a:solidFill>
          </a:ln>
          <a:effectLst>
            <a:outerShdw blurRad="254000" dist="127000" dir="5400000" algn="ctr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12" name="图片占位符 5"/>
          <p:cNvSpPr>
            <a:spLocks noGrp="1"/>
          </p:cNvSpPr>
          <p:nvPr>
            <p:ph type="pic" sz="quarter" idx="22"/>
          </p:nvPr>
        </p:nvSpPr>
        <p:spPr>
          <a:xfrm>
            <a:off x="4598466" y="1854945"/>
            <a:ext cx="2940206" cy="2179958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bg1">
                <a:lumMod val="85000"/>
                <a:alpha val="40000"/>
              </a:schemeClr>
            </a:solidFill>
          </a:ln>
          <a:effectLst>
            <a:outerShdw blurRad="254000" dist="127000" dir="5400000" algn="ctr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17" name="图片占位符 5"/>
          <p:cNvSpPr>
            <a:spLocks noGrp="1"/>
          </p:cNvSpPr>
          <p:nvPr>
            <p:ph type="pic" sz="quarter" idx="23"/>
          </p:nvPr>
        </p:nvSpPr>
        <p:spPr>
          <a:xfrm>
            <a:off x="7965686" y="1854945"/>
            <a:ext cx="2940206" cy="2179958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bg1">
                <a:lumMod val="85000"/>
                <a:alpha val="40000"/>
              </a:schemeClr>
            </a:solidFill>
          </a:ln>
          <a:effectLst>
            <a:outerShdw blurRad="254000" dist="127000" dir="5400000" algn="ctr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32" name="Text Placeholder 38"/>
          <p:cNvSpPr>
            <a:spLocks noGrp="1"/>
          </p:cNvSpPr>
          <p:nvPr>
            <p:ph type="body" sz="quarter" idx="27" hasCustomPrompt="1"/>
          </p:nvPr>
        </p:nvSpPr>
        <p:spPr>
          <a:xfrm>
            <a:off x="4850058" y="4565272"/>
            <a:ext cx="2688614" cy="127796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b="0" i="0" kern="1200" spc="1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100" kern="120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dirty="0"/>
              <a:t>点击编辑文字</a:t>
            </a:r>
            <a:endParaRPr lang="en-US" dirty="0"/>
          </a:p>
        </p:txBody>
      </p:sp>
      <p:sp>
        <p:nvSpPr>
          <p:cNvPr id="33" name="Text Placeholder 38"/>
          <p:cNvSpPr>
            <a:spLocks noGrp="1"/>
          </p:cNvSpPr>
          <p:nvPr>
            <p:ph type="body" sz="quarter" idx="28" hasCustomPrompt="1"/>
          </p:nvPr>
        </p:nvSpPr>
        <p:spPr>
          <a:xfrm>
            <a:off x="8300671" y="4565272"/>
            <a:ext cx="2605221" cy="127796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b="0" i="0" kern="1200" spc="1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100" kern="120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dirty="0"/>
              <a:t>点击编辑文字</a:t>
            </a:r>
            <a:endParaRPr lang="en-US" dirty="0"/>
          </a:p>
        </p:txBody>
      </p:sp>
      <p:grpSp>
        <p:nvGrpSpPr>
          <p:cNvPr id="23" name="组 22"/>
          <p:cNvGrpSpPr/>
          <p:nvPr userDrawn="1"/>
        </p:nvGrpSpPr>
        <p:grpSpPr>
          <a:xfrm>
            <a:off x="0" y="230164"/>
            <a:ext cx="210961" cy="344922"/>
            <a:chOff x="0" y="369310"/>
            <a:chExt cx="210961" cy="344922"/>
          </a:xfrm>
        </p:grpSpPr>
        <p:sp>
          <p:nvSpPr>
            <p:cNvPr id="24" name="三角形 23"/>
            <p:cNvSpPr/>
            <p:nvPr userDrawn="1"/>
          </p:nvSpPr>
          <p:spPr>
            <a:xfrm rot="5400000">
              <a:off x="-92886" y="462196"/>
              <a:ext cx="344922" cy="159150"/>
            </a:xfrm>
            <a:prstGeom prst="triangle">
              <a:avLst/>
            </a:prstGeom>
            <a:solidFill>
              <a:srgbClr val="158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accent4"/>
                </a:solidFill>
              </a:endParaRPr>
            </a:p>
          </p:txBody>
        </p:sp>
        <p:sp>
          <p:nvSpPr>
            <p:cNvPr id="25" name="三角形 24"/>
            <p:cNvSpPr/>
            <p:nvPr userDrawn="1"/>
          </p:nvSpPr>
          <p:spPr>
            <a:xfrm rot="5400000">
              <a:off x="-41075" y="462196"/>
              <a:ext cx="344922" cy="159150"/>
            </a:xfrm>
            <a:prstGeom prst="triangl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62772" y="-6411"/>
            <a:ext cx="10056812" cy="719732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4300"/>
              </a:lnSpc>
              <a:defRPr sz="2800" b="1" i="0" baseline="0">
                <a:solidFill>
                  <a:srgbClr val="168AD7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点击编辑主标题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2620CF-1C2C-514E-BE55-601A62894FF6}" type="datetimeFigureOut">
              <a:rPr lang="en-US"/>
              <a:pPr>
                <a:defRPr/>
              </a:pPr>
              <a:t>7/25/20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www.qianxin.com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FFB377-BA69-FA42-BF9B-8CA743CBEC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2000">
    <p:blinds dir="vert"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EA9976-E709-E14B-B2F0-645481E6F7DB}" type="datetimeFigureOut">
              <a:rPr lang="en-US"/>
              <a:pPr>
                <a:defRPr/>
              </a:pPr>
              <a:t>7/25/20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www.qianxin.com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66CDC2-3AE9-6041-B1F2-73C3A81E77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2000">
    <p:blinds dir="vert"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EB8BA5-3622-E44E-A0C3-5A8DBCB0F819}" type="datetimeFigureOut">
              <a:rPr lang="en-US"/>
              <a:pPr>
                <a:defRPr/>
              </a:pPr>
              <a:t>7/25/20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www.qianxin.com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7A3679-D63C-0845-B19E-29B7EBDF77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2000">
    <p:blinds dir="vert"/>
  </p:transition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82085D-73E4-6C48-951A-F78B873C711D}" type="datetimeFigureOut">
              <a:rPr lang="en-US"/>
              <a:pPr>
                <a:defRPr/>
              </a:pPr>
              <a:t>7/25/20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www.qianxin.com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F100E-A0C6-B743-9F17-B27C8043BA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2000">
    <p:blinds dir="vert"/>
  </p:transition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BB985D-E127-B34C-B814-8E70609A4D0A}" type="datetimeFigureOut">
              <a:rPr lang="en-US"/>
              <a:pPr>
                <a:defRPr/>
              </a:pPr>
              <a:t>7/25/20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www.qianxin.com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303F9B-565C-A742-87AE-B7F1F892CA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2000">
    <p:blinds dir="vert"/>
  </p:transition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179C19-3F0F-6E47-9CAA-67837717159E}" type="datetimeFigureOut">
              <a:rPr lang="en-US"/>
              <a:pPr>
                <a:defRPr/>
              </a:pPr>
              <a:t>7/25/20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www.qianxin.com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403177-DBF8-7342-968C-B714CE7900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2000">
    <p:blinds dir="vert"/>
  </p:transition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35A3C9-C03E-484B-AF9B-F9889BF2532F}" type="datetimeFigureOut">
              <a:rPr lang="en-US"/>
              <a:pPr>
                <a:defRPr/>
              </a:pPr>
              <a:t>7/25/20</a:t>
            </a:fld>
            <a:endParaRPr lang="en-US"/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www.qianxin.com</a:t>
            </a:r>
            <a:endParaRPr lang="en-US" dirty="0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A3A6D5-DD28-044F-87A8-09177897F4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2000">
    <p:blinds dir="vert"/>
  </p:transition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0D115D-50FA-CC4A-A0B0-6DAD9534690E}" type="datetimeFigureOut">
              <a:rPr lang="en-US"/>
              <a:pPr>
                <a:defRPr/>
              </a:pPr>
              <a:t>7/25/20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www.qianxin.com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99494E-5A08-984D-807E-064CB0F598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2000">
    <p:blinds dir="vert"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568810" y="6395957"/>
            <a:ext cx="567891" cy="365125"/>
          </a:xfrm>
          <a:prstGeom prst="rect">
            <a:avLst/>
          </a:prstGeom>
        </p:spPr>
        <p:txBody>
          <a:bodyPr/>
          <a:lstStyle/>
          <a:p>
            <a:fld id="{22D566B5-AA7A-A14D-94FC-034BE6355FB5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3934767" y="3076559"/>
            <a:ext cx="6096000" cy="6762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 i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lvl="0"/>
            <a:r>
              <a:rPr kumimoji="1" lang="zh-CN" altLang="en-US"/>
              <a:t>单击编辑模块标题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43969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B429EF-AF2F-EC48-9EA1-F6671F6DF935}" type="datetimeFigureOut">
              <a:rPr lang="en-US"/>
              <a:pPr>
                <a:defRPr/>
              </a:pPr>
              <a:t>7/25/20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www.qianxin.com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95DC32-027F-974D-9C47-DDAE9F2EAF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2000">
    <p:blinds dir="vert"/>
  </p:transition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7"/>
          <p:cNvCxnSpPr/>
          <p:nvPr/>
        </p:nvCxnSpPr>
        <p:spPr>
          <a:xfrm flipV="1">
            <a:off x="3276600" y="0"/>
            <a:ext cx="0" cy="685800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8"/>
          <p:cNvCxnSpPr/>
          <p:nvPr/>
        </p:nvCxnSpPr>
        <p:spPr>
          <a:xfrm flipV="1">
            <a:off x="6096000" y="0"/>
            <a:ext cx="0" cy="685800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9"/>
          <p:cNvCxnSpPr/>
          <p:nvPr/>
        </p:nvCxnSpPr>
        <p:spPr>
          <a:xfrm flipV="1">
            <a:off x="8915400" y="0"/>
            <a:ext cx="0" cy="685800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Текст 7"/>
          <p:cNvSpPr>
            <a:spLocks noGrp="1"/>
          </p:cNvSpPr>
          <p:nvPr>
            <p:ph type="body" sz="quarter" idx="60"/>
          </p:nvPr>
        </p:nvSpPr>
        <p:spPr>
          <a:xfrm>
            <a:off x="1194888" y="2971802"/>
            <a:ext cx="2066473" cy="2042886"/>
          </a:xfrm>
        </p:spPr>
        <p:txBody>
          <a:bodyPr tIns="0">
            <a:noAutofit/>
          </a:bodyPr>
          <a:lstStyle>
            <a:lvl1pPr marL="0" indent="0" algn="l">
              <a:lnSpc>
                <a:spcPct val="145000"/>
              </a:lnSpc>
              <a:spcBef>
                <a:spcPts val="0"/>
              </a:spcBef>
              <a:buNone/>
              <a:defRPr sz="1600" b="0" baseline="0">
                <a:solidFill>
                  <a:schemeClr val="tx1"/>
                </a:solidFill>
                <a:latin typeface="Source Sans Pro Light" panose="020B040303040302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61"/>
          </p:nvPr>
        </p:nvSpPr>
        <p:spPr>
          <a:xfrm>
            <a:off x="1181105" y="5727700"/>
            <a:ext cx="2095500" cy="673100"/>
          </a:xfrm>
        </p:spPr>
        <p:txBody>
          <a:bodyPr tIns="73152">
            <a:noAutofit/>
          </a:bodyPr>
          <a:lstStyle>
            <a:lvl1pPr marL="0" indent="0" algn="l">
              <a:lnSpc>
                <a:spcPct val="145000"/>
              </a:lnSpc>
              <a:spcBef>
                <a:spcPts val="0"/>
              </a:spcBef>
              <a:buNone/>
              <a:defRPr sz="1050" b="1" baseline="0">
                <a:solidFill>
                  <a:schemeClr val="tx1"/>
                </a:solidFill>
                <a:latin typeface="Source Sans Pro Light" panose="020B040303040302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62"/>
          </p:nvPr>
        </p:nvSpPr>
        <p:spPr>
          <a:xfrm>
            <a:off x="3975101" y="2971802"/>
            <a:ext cx="2066473" cy="2042886"/>
          </a:xfrm>
        </p:spPr>
        <p:txBody>
          <a:bodyPr tIns="0">
            <a:noAutofit/>
          </a:bodyPr>
          <a:lstStyle>
            <a:lvl1pPr marL="0" indent="0" algn="l">
              <a:lnSpc>
                <a:spcPct val="145000"/>
              </a:lnSpc>
              <a:spcBef>
                <a:spcPts val="0"/>
              </a:spcBef>
              <a:buNone/>
              <a:defRPr sz="1600" b="0" baseline="0">
                <a:solidFill>
                  <a:schemeClr val="tx1"/>
                </a:solidFill>
                <a:latin typeface="Source Sans Pro Light" panose="020B040303040302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63"/>
          </p:nvPr>
        </p:nvSpPr>
        <p:spPr>
          <a:xfrm>
            <a:off x="3971480" y="5727700"/>
            <a:ext cx="2095500" cy="673100"/>
          </a:xfrm>
        </p:spPr>
        <p:txBody>
          <a:bodyPr tIns="73152">
            <a:noAutofit/>
          </a:bodyPr>
          <a:lstStyle>
            <a:lvl1pPr marL="0" indent="0" algn="l">
              <a:lnSpc>
                <a:spcPct val="145000"/>
              </a:lnSpc>
              <a:spcBef>
                <a:spcPts val="0"/>
              </a:spcBef>
              <a:buNone/>
              <a:defRPr sz="1050" b="1" baseline="0">
                <a:solidFill>
                  <a:schemeClr val="tx1"/>
                </a:solidFill>
                <a:latin typeface="Source Sans Pro Light" panose="020B040303040302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64"/>
          </p:nvPr>
        </p:nvSpPr>
        <p:spPr>
          <a:xfrm>
            <a:off x="6798130" y="2971802"/>
            <a:ext cx="2066473" cy="2042886"/>
          </a:xfrm>
        </p:spPr>
        <p:txBody>
          <a:bodyPr tIns="0">
            <a:noAutofit/>
          </a:bodyPr>
          <a:lstStyle>
            <a:lvl1pPr marL="0" indent="0" algn="l">
              <a:lnSpc>
                <a:spcPct val="145000"/>
              </a:lnSpc>
              <a:spcBef>
                <a:spcPts val="0"/>
              </a:spcBef>
              <a:buNone/>
              <a:defRPr sz="1600" b="0" baseline="0">
                <a:solidFill>
                  <a:schemeClr val="tx1"/>
                </a:solidFill>
                <a:latin typeface="Source Sans Pro Light" panose="020B040303040302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65"/>
          </p:nvPr>
        </p:nvSpPr>
        <p:spPr>
          <a:xfrm>
            <a:off x="6819907" y="5727700"/>
            <a:ext cx="2095500" cy="673100"/>
          </a:xfrm>
        </p:spPr>
        <p:txBody>
          <a:bodyPr tIns="73152">
            <a:noAutofit/>
          </a:bodyPr>
          <a:lstStyle>
            <a:lvl1pPr marL="0" indent="0" algn="l">
              <a:lnSpc>
                <a:spcPct val="145000"/>
              </a:lnSpc>
              <a:spcBef>
                <a:spcPts val="0"/>
              </a:spcBef>
              <a:buNone/>
              <a:defRPr sz="1050" b="1" baseline="0">
                <a:solidFill>
                  <a:schemeClr val="tx1"/>
                </a:solidFill>
                <a:latin typeface="Source Sans Pro Light" panose="020B040303040302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66"/>
          </p:nvPr>
        </p:nvSpPr>
        <p:spPr>
          <a:xfrm>
            <a:off x="9617528" y="2971802"/>
            <a:ext cx="2066473" cy="2042886"/>
          </a:xfrm>
        </p:spPr>
        <p:txBody>
          <a:bodyPr tIns="0">
            <a:noAutofit/>
          </a:bodyPr>
          <a:lstStyle>
            <a:lvl1pPr marL="0" indent="0" algn="l">
              <a:lnSpc>
                <a:spcPct val="145000"/>
              </a:lnSpc>
              <a:spcBef>
                <a:spcPts val="0"/>
              </a:spcBef>
              <a:buNone/>
              <a:defRPr sz="1600" b="0" baseline="0">
                <a:solidFill>
                  <a:schemeClr val="tx1"/>
                </a:solidFill>
                <a:latin typeface="Source Sans Pro Light" panose="020B040303040302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67"/>
          </p:nvPr>
        </p:nvSpPr>
        <p:spPr>
          <a:xfrm>
            <a:off x="9639307" y="5727700"/>
            <a:ext cx="2095500" cy="673100"/>
          </a:xfrm>
        </p:spPr>
        <p:txBody>
          <a:bodyPr tIns="73152">
            <a:noAutofit/>
          </a:bodyPr>
          <a:lstStyle>
            <a:lvl1pPr marL="0" indent="0" algn="l">
              <a:lnSpc>
                <a:spcPct val="145000"/>
              </a:lnSpc>
              <a:spcBef>
                <a:spcPts val="0"/>
              </a:spcBef>
              <a:buNone/>
              <a:defRPr sz="1050" b="1" baseline="0">
                <a:solidFill>
                  <a:schemeClr val="tx1"/>
                </a:solidFill>
                <a:latin typeface="Source Sans Pro Light" panose="020B040303040302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 spd="slow" advTm="2000">
    <p:blinds dir="vert"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foli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014440" y="58172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rm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902713" y="58172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rm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790986" y="58172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rm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679259" y="58172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rm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902713" y="246999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rm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9679259" y="246999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rm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790986" y="435826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rm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9679259" y="435826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rm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790986" y="2469994"/>
            <a:ext cx="1828799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spPr>
        <p:txBody>
          <a:bodyPr rtlCol="0" anchor="ctr">
            <a:norm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017537" y="3717013"/>
            <a:ext cx="2850354" cy="895930"/>
          </a:xfrm>
        </p:spPr>
        <p:txBody>
          <a:bodyPr>
            <a:noAutofit/>
          </a:bodyPr>
          <a:lstStyle>
            <a:lvl1pPr marL="0" indent="0">
              <a:buNone/>
              <a:defRPr sz="3200" b="1" baseline="0">
                <a:solidFill>
                  <a:schemeClr val="tx1"/>
                </a:solidFill>
                <a:latin typeface="Source Sans Pro" panose="020B0503030403020204" pitchFamily="34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1035733" y="4612943"/>
            <a:ext cx="466095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 spd="slow" advTm="2000">
    <p:blinds dir="vert"/>
  </p:transition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foli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157315" y="60077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rm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45588" y="60077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rm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933861" y="60077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rm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822134" y="60077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rm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045588" y="248904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rm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9822134" y="248904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rm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933861" y="437731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rm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9822134" y="437731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rm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933861" y="2489044"/>
            <a:ext cx="1828799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spPr>
        <p:txBody>
          <a:bodyPr rtlCol="0" anchor="ctr">
            <a:norm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80769" y="60077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rm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2269042" y="60077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rm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4157084" y="248904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rm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2268811" y="248904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rm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6045473" y="437731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rm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4156969" y="437731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rm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 dirty="0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380769" y="248904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rm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2268811" y="437731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rm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380769" y="437731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rm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/>
          </a:p>
        </p:txBody>
      </p:sp>
    </p:spTree>
  </p:cSld>
  <p:clrMapOvr>
    <a:masterClrMapping/>
  </p:clrMapOvr>
  <p:transition spd="slow" advTm="2000">
    <p:blinds dir="vert"/>
  </p:transition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folio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763406" y="1913999"/>
            <a:ext cx="5239701" cy="4122215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rm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6139500" y="1913999"/>
            <a:ext cx="5239701" cy="4122215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rm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 dirty="0"/>
          </a:p>
        </p:txBody>
      </p:sp>
    </p:spTree>
  </p:cSld>
  <p:clrMapOvr>
    <a:masterClrMapping/>
  </p:clrMapOvr>
  <p:transition spd="slow" advTm="2000">
    <p:blinds dir="vert"/>
  </p:transition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folio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35"/>
          </p:nvPr>
        </p:nvSpPr>
        <p:spPr>
          <a:xfrm>
            <a:off x="762145" y="1969443"/>
            <a:ext cx="4288745" cy="4126558"/>
          </a:xfrm>
          <a:custGeom>
            <a:avLst/>
            <a:gdLst>
              <a:gd name="connsiteX0" fmla="*/ 0 w 4288745"/>
              <a:gd name="connsiteY0" fmla="*/ 0 h 4126558"/>
              <a:gd name="connsiteX1" fmla="*/ 4288745 w 4288745"/>
              <a:gd name="connsiteY1" fmla="*/ 0 h 4126558"/>
              <a:gd name="connsiteX2" fmla="*/ 4288745 w 4288745"/>
              <a:gd name="connsiteY2" fmla="*/ 4126558 h 4126558"/>
              <a:gd name="connsiteX3" fmla="*/ 0 w 4288745"/>
              <a:gd name="connsiteY3" fmla="*/ 4126558 h 4126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8745" h="4126558">
                <a:moveTo>
                  <a:pt x="0" y="0"/>
                </a:moveTo>
                <a:lnTo>
                  <a:pt x="4288745" y="0"/>
                </a:lnTo>
                <a:lnTo>
                  <a:pt x="4288745" y="4126558"/>
                </a:lnTo>
                <a:lnTo>
                  <a:pt x="0" y="4126558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36"/>
          </p:nvPr>
        </p:nvSpPr>
        <p:spPr>
          <a:xfrm>
            <a:off x="5185116" y="1969442"/>
            <a:ext cx="1996146" cy="2000842"/>
          </a:xfrm>
          <a:custGeom>
            <a:avLst/>
            <a:gdLst>
              <a:gd name="connsiteX0" fmla="*/ 0 w 1996146"/>
              <a:gd name="connsiteY0" fmla="*/ 0 h 2000842"/>
              <a:gd name="connsiteX1" fmla="*/ 1996146 w 1996146"/>
              <a:gd name="connsiteY1" fmla="*/ 0 h 2000842"/>
              <a:gd name="connsiteX2" fmla="*/ 1996146 w 1996146"/>
              <a:gd name="connsiteY2" fmla="*/ 2000842 h 2000842"/>
              <a:gd name="connsiteX3" fmla="*/ 0 w 1996146"/>
              <a:gd name="connsiteY3" fmla="*/ 2000842 h 20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6146" h="2000842">
                <a:moveTo>
                  <a:pt x="0" y="0"/>
                </a:moveTo>
                <a:lnTo>
                  <a:pt x="1996146" y="0"/>
                </a:lnTo>
                <a:lnTo>
                  <a:pt x="1996146" y="2000842"/>
                </a:lnTo>
                <a:lnTo>
                  <a:pt x="0" y="2000842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37"/>
          </p:nvPr>
        </p:nvSpPr>
        <p:spPr>
          <a:xfrm>
            <a:off x="5178407" y="4095158"/>
            <a:ext cx="1996146" cy="2000842"/>
          </a:xfrm>
          <a:custGeom>
            <a:avLst/>
            <a:gdLst>
              <a:gd name="connsiteX0" fmla="*/ 0 w 1996146"/>
              <a:gd name="connsiteY0" fmla="*/ 0 h 2000842"/>
              <a:gd name="connsiteX1" fmla="*/ 1996146 w 1996146"/>
              <a:gd name="connsiteY1" fmla="*/ 0 h 2000842"/>
              <a:gd name="connsiteX2" fmla="*/ 1996146 w 1996146"/>
              <a:gd name="connsiteY2" fmla="*/ 2000842 h 2000842"/>
              <a:gd name="connsiteX3" fmla="*/ 0 w 1996146"/>
              <a:gd name="connsiteY3" fmla="*/ 2000842 h 20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6146" h="2000842">
                <a:moveTo>
                  <a:pt x="0" y="0"/>
                </a:moveTo>
                <a:lnTo>
                  <a:pt x="1996146" y="0"/>
                </a:lnTo>
                <a:lnTo>
                  <a:pt x="1996146" y="2000842"/>
                </a:lnTo>
                <a:lnTo>
                  <a:pt x="0" y="2000842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38"/>
          </p:nvPr>
        </p:nvSpPr>
        <p:spPr>
          <a:xfrm>
            <a:off x="7315177" y="1969442"/>
            <a:ext cx="1996146" cy="2000842"/>
          </a:xfrm>
          <a:custGeom>
            <a:avLst/>
            <a:gdLst>
              <a:gd name="connsiteX0" fmla="*/ 0 w 1996146"/>
              <a:gd name="connsiteY0" fmla="*/ 0 h 2000842"/>
              <a:gd name="connsiteX1" fmla="*/ 1996146 w 1996146"/>
              <a:gd name="connsiteY1" fmla="*/ 0 h 2000842"/>
              <a:gd name="connsiteX2" fmla="*/ 1996146 w 1996146"/>
              <a:gd name="connsiteY2" fmla="*/ 2000842 h 2000842"/>
              <a:gd name="connsiteX3" fmla="*/ 0 w 1996146"/>
              <a:gd name="connsiteY3" fmla="*/ 2000842 h 20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6146" h="2000842">
                <a:moveTo>
                  <a:pt x="0" y="0"/>
                </a:moveTo>
                <a:lnTo>
                  <a:pt x="1996146" y="0"/>
                </a:lnTo>
                <a:lnTo>
                  <a:pt x="1996146" y="2000842"/>
                </a:lnTo>
                <a:lnTo>
                  <a:pt x="0" y="2000842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 dirty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39"/>
          </p:nvPr>
        </p:nvSpPr>
        <p:spPr>
          <a:xfrm>
            <a:off x="7308468" y="4095158"/>
            <a:ext cx="1996146" cy="2000842"/>
          </a:xfrm>
          <a:custGeom>
            <a:avLst/>
            <a:gdLst>
              <a:gd name="connsiteX0" fmla="*/ 0 w 1996146"/>
              <a:gd name="connsiteY0" fmla="*/ 0 h 2000842"/>
              <a:gd name="connsiteX1" fmla="*/ 1996146 w 1996146"/>
              <a:gd name="connsiteY1" fmla="*/ 0 h 2000842"/>
              <a:gd name="connsiteX2" fmla="*/ 1996146 w 1996146"/>
              <a:gd name="connsiteY2" fmla="*/ 2000842 h 2000842"/>
              <a:gd name="connsiteX3" fmla="*/ 0 w 1996146"/>
              <a:gd name="connsiteY3" fmla="*/ 2000842 h 20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6146" h="2000842">
                <a:moveTo>
                  <a:pt x="0" y="0"/>
                </a:moveTo>
                <a:lnTo>
                  <a:pt x="1996146" y="0"/>
                </a:lnTo>
                <a:lnTo>
                  <a:pt x="1996146" y="2000842"/>
                </a:lnTo>
                <a:lnTo>
                  <a:pt x="0" y="2000842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 dirty="0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40"/>
          </p:nvPr>
        </p:nvSpPr>
        <p:spPr>
          <a:xfrm>
            <a:off x="9435974" y="4095158"/>
            <a:ext cx="1996146" cy="2000842"/>
          </a:xfrm>
          <a:custGeom>
            <a:avLst/>
            <a:gdLst>
              <a:gd name="connsiteX0" fmla="*/ 0 w 1996146"/>
              <a:gd name="connsiteY0" fmla="*/ 0 h 2000842"/>
              <a:gd name="connsiteX1" fmla="*/ 1996146 w 1996146"/>
              <a:gd name="connsiteY1" fmla="*/ 0 h 2000842"/>
              <a:gd name="connsiteX2" fmla="*/ 1996146 w 1996146"/>
              <a:gd name="connsiteY2" fmla="*/ 2000842 h 2000842"/>
              <a:gd name="connsiteX3" fmla="*/ 0 w 1996146"/>
              <a:gd name="connsiteY3" fmla="*/ 2000842 h 20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6146" h="2000842">
                <a:moveTo>
                  <a:pt x="0" y="0"/>
                </a:moveTo>
                <a:lnTo>
                  <a:pt x="1996146" y="0"/>
                </a:lnTo>
                <a:lnTo>
                  <a:pt x="1996146" y="2000842"/>
                </a:lnTo>
                <a:lnTo>
                  <a:pt x="0" y="2000842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 dirty="0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41"/>
          </p:nvPr>
        </p:nvSpPr>
        <p:spPr>
          <a:xfrm>
            <a:off x="9442683" y="1969442"/>
            <a:ext cx="1996146" cy="2000842"/>
          </a:xfrm>
          <a:custGeom>
            <a:avLst/>
            <a:gdLst>
              <a:gd name="connsiteX0" fmla="*/ 0 w 1996146"/>
              <a:gd name="connsiteY0" fmla="*/ 0 h 2000842"/>
              <a:gd name="connsiteX1" fmla="*/ 1996146 w 1996146"/>
              <a:gd name="connsiteY1" fmla="*/ 0 h 2000842"/>
              <a:gd name="connsiteX2" fmla="*/ 1996146 w 1996146"/>
              <a:gd name="connsiteY2" fmla="*/ 2000842 h 2000842"/>
              <a:gd name="connsiteX3" fmla="*/ 0 w 1996146"/>
              <a:gd name="connsiteY3" fmla="*/ 2000842 h 20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6146" h="2000842">
                <a:moveTo>
                  <a:pt x="0" y="0"/>
                </a:moveTo>
                <a:lnTo>
                  <a:pt x="1996146" y="0"/>
                </a:lnTo>
                <a:lnTo>
                  <a:pt x="1996146" y="2000842"/>
                </a:lnTo>
                <a:lnTo>
                  <a:pt x="0" y="2000842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 dirty="0"/>
          </a:p>
        </p:txBody>
      </p:sp>
    </p:spTree>
  </p:cSld>
  <p:clrMapOvr>
    <a:masterClrMapping/>
  </p:clrMapOvr>
  <p:transition spd="slow" advTm="2000">
    <p:blinds dir="vert"/>
  </p:transition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folio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/>
          <p:cNvSpPr>
            <a:spLocks noGrp="1"/>
          </p:cNvSpPr>
          <p:nvPr>
            <p:ph type="pic" sz="quarter" idx="46"/>
          </p:nvPr>
        </p:nvSpPr>
        <p:spPr>
          <a:xfrm>
            <a:off x="607312" y="1896743"/>
            <a:ext cx="5605346" cy="1993900"/>
          </a:xfrm>
          <a:custGeom>
            <a:avLst/>
            <a:gdLst>
              <a:gd name="connsiteX0" fmla="*/ 29410 w 5605346"/>
              <a:gd name="connsiteY0" fmla="*/ 0 h 1993900"/>
              <a:gd name="connsiteX1" fmla="*/ 5575936 w 5605346"/>
              <a:gd name="connsiteY1" fmla="*/ 0 h 1993900"/>
              <a:gd name="connsiteX2" fmla="*/ 5605346 w 5605346"/>
              <a:gd name="connsiteY2" fmla="*/ 29410 h 1993900"/>
              <a:gd name="connsiteX3" fmla="*/ 5605346 w 5605346"/>
              <a:gd name="connsiteY3" fmla="*/ 1993900 h 1993900"/>
              <a:gd name="connsiteX4" fmla="*/ 0 w 5605346"/>
              <a:gd name="connsiteY4" fmla="*/ 1993900 h 1993900"/>
              <a:gd name="connsiteX5" fmla="*/ 0 w 5605346"/>
              <a:gd name="connsiteY5" fmla="*/ 29410 h 1993900"/>
              <a:gd name="connsiteX6" fmla="*/ 29410 w 5605346"/>
              <a:gd name="connsiteY6" fmla="*/ 0 h 199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5346" h="1993900">
                <a:moveTo>
                  <a:pt x="29410" y="0"/>
                </a:moveTo>
                <a:lnTo>
                  <a:pt x="5575936" y="0"/>
                </a:lnTo>
                <a:cubicBezTo>
                  <a:pt x="5592179" y="0"/>
                  <a:pt x="5605346" y="13167"/>
                  <a:pt x="5605346" y="29410"/>
                </a:cubicBezTo>
                <a:lnTo>
                  <a:pt x="5605346" y="1993900"/>
                </a:lnTo>
                <a:lnTo>
                  <a:pt x="0" y="1993900"/>
                </a:lnTo>
                <a:lnTo>
                  <a:pt x="0" y="29410"/>
                </a:lnTo>
                <a:cubicBezTo>
                  <a:pt x="0" y="13167"/>
                  <a:pt x="13167" y="0"/>
                  <a:pt x="29410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 dirty="0"/>
          </a:p>
        </p:txBody>
      </p:sp>
      <p:sp>
        <p:nvSpPr>
          <p:cNvPr id="33" name="Picture Placeholder 32"/>
          <p:cNvSpPr>
            <a:spLocks noGrp="1"/>
          </p:cNvSpPr>
          <p:nvPr>
            <p:ph type="pic" sz="quarter" idx="47"/>
          </p:nvPr>
        </p:nvSpPr>
        <p:spPr>
          <a:xfrm>
            <a:off x="607311" y="4042313"/>
            <a:ext cx="1828800" cy="1976644"/>
          </a:xfrm>
          <a:custGeom>
            <a:avLst/>
            <a:gdLst>
              <a:gd name="connsiteX0" fmla="*/ 26975 w 1828800"/>
              <a:gd name="connsiteY0" fmla="*/ 0 h 1976644"/>
              <a:gd name="connsiteX1" fmla="*/ 1801825 w 1828800"/>
              <a:gd name="connsiteY1" fmla="*/ 0 h 1976644"/>
              <a:gd name="connsiteX2" fmla="*/ 1828800 w 1828800"/>
              <a:gd name="connsiteY2" fmla="*/ 26975 h 1976644"/>
              <a:gd name="connsiteX3" fmla="*/ 1828800 w 1828800"/>
              <a:gd name="connsiteY3" fmla="*/ 1976644 h 1976644"/>
              <a:gd name="connsiteX4" fmla="*/ 0 w 1828800"/>
              <a:gd name="connsiteY4" fmla="*/ 1976644 h 1976644"/>
              <a:gd name="connsiteX5" fmla="*/ 0 w 1828800"/>
              <a:gd name="connsiteY5" fmla="*/ 26975 h 1976644"/>
              <a:gd name="connsiteX6" fmla="*/ 26975 w 1828800"/>
              <a:gd name="connsiteY6" fmla="*/ 0 h 197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8800" h="1976644">
                <a:moveTo>
                  <a:pt x="26975" y="0"/>
                </a:moveTo>
                <a:lnTo>
                  <a:pt x="1801825" y="0"/>
                </a:lnTo>
                <a:cubicBezTo>
                  <a:pt x="1816723" y="0"/>
                  <a:pt x="1828800" y="12077"/>
                  <a:pt x="1828800" y="26975"/>
                </a:cubicBezTo>
                <a:lnTo>
                  <a:pt x="1828800" y="1976644"/>
                </a:lnTo>
                <a:lnTo>
                  <a:pt x="0" y="1976644"/>
                </a:lnTo>
                <a:lnTo>
                  <a:pt x="0" y="26975"/>
                </a:lnTo>
                <a:cubicBezTo>
                  <a:pt x="0" y="12077"/>
                  <a:pt x="12077" y="0"/>
                  <a:pt x="26975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 dirty="0"/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48"/>
          </p:nvPr>
        </p:nvSpPr>
        <p:spPr>
          <a:xfrm>
            <a:off x="2495584" y="4042313"/>
            <a:ext cx="1828800" cy="1976644"/>
          </a:xfrm>
          <a:custGeom>
            <a:avLst/>
            <a:gdLst>
              <a:gd name="connsiteX0" fmla="*/ 26975 w 1828800"/>
              <a:gd name="connsiteY0" fmla="*/ 0 h 1976644"/>
              <a:gd name="connsiteX1" fmla="*/ 1801825 w 1828800"/>
              <a:gd name="connsiteY1" fmla="*/ 0 h 1976644"/>
              <a:gd name="connsiteX2" fmla="*/ 1828800 w 1828800"/>
              <a:gd name="connsiteY2" fmla="*/ 26975 h 1976644"/>
              <a:gd name="connsiteX3" fmla="*/ 1828800 w 1828800"/>
              <a:gd name="connsiteY3" fmla="*/ 1976644 h 1976644"/>
              <a:gd name="connsiteX4" fmla="*/ 0 w 1828800"/>
              <a:gd name="connsiteY4" fmla="*/ 1976644 h 1976644"/>
              <a:gd name="connsiteX5" fmla="*/ 0 w 1828800"/>
              <a:gd name="connsiteY5" fmla="*/ 26975 h 1976644"/>
              <a:gd name="connsiteX6" fmla="*/ 26975 w 1828800"/>
              <a:gd name="connsiteY6" fmla="*/ 0 h 197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8800" h="1976644">
                <a:moveTo>
                  <a:pt x="26975" y="0"/>
                </a:moveTo>
                <a:lnTo>
                  <a:pt x="1801825" y="0"/>
                </a:lnTo>
                <a:cubicBezTo>
                  <a:pt x="1816723" y="0"/>
                  <a:pt x="1828800" y="12077"/>
                  <a:pt x="1828800" y="26975"/>
                </a:cubicBezTo>
                <a:lnTo>
                  <a:pt x="1828800" y="1976644"/>
                </a:lnTo>
                <a:lnTo>
                  <a:pt x="0" y="1976644"/>
                </a:lnTo>
                <a:lnTo>
                  <a:pt x="0" y="26975"/>
                </a:lnTo>
                <a:cubicBezTo>
                  <a:pt x="0" y="12077"/>
                  <a:pt x="12077" y="0"/>
                  <a:pt x="26975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 dirty="0"/>
          </a:p>
        </p:txBody>
      </p:sp>
      <p:sp>
        <p:nvSpPr>
          <p:cNvPr id="40" name="Picture Placeholder 39"/>
          <p:cNvSpPr>
            <a:spLocks noGrp="1"/>
          </p:cNvSpPr>
          <p:nvPr>
            <p:ph type="pic" sz="quarter" idx="49"/>
          </p:nvPr>
        </p:nvSpPr>
        <p:spPr>
          <a:xfrm>
            <a:off x="4383857" y="4042313"/>
            <a:ext cx="1828800" cy="1976644"/>
          </a:xfrm>
          <a:custGeom>
            <a:avLst/>
            <a:gdLst>
              <a:gd name="connsiteX0" fmla="*/ 26975 w 1828800"/>
              <a:gd name="connsiteY0" fmla="*/ 0 h 1976644"/>
              <a:gd name="connsiteX1" fmla="*/ 1801825 w 1828800"/>
              <a:gd name="connsiteY1" fmla="*/ 0 h 1976644"/>
              <a:gd name="connsiteX2" fmla="*/ 1828800 w 1828800"/>
              <a:gd name="connsiteY2" fmla="*/ 26975 h 1976644"/>
              <a:gd name="connsiteX3" fmla="*/ 1828800 w 1828800"/>
              <a:gd name="connsiteY3" fmla="*/ 1976644 h 1976644"/>
              <a:gd name="connsiteX4" fmla="*/ 0 w 1828800"/>
              <a:gd name="connsiteY4" fmla="*/ 1976644 h 1976644"/>
              <a:gd name="connsiteX5" fmla="*/ 0 w 1828800"/>
              <a:gd name="connsiteY5" fmla="*/ 26975 h 1976644"/>
              <a:gd name="connsiteX6" fmla="*/ 26975 w 1828800"/>
              <a:gd name="connsiteY6" fmla="*/ 0 h 197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8800" h="1976644">
                <a:moveTo>
                  <a:pt x="26975" y="0"/>
                </a:moveTo>
                <a:lnTo>
                  <a:pt x="1801825" y="0"/>
                </a:lnTo>
                <a:cubicBezTo>
                  <a:pt x="1816723" y="0"/>
                  <a:pt x="1828800" y="12077"/>
                  <a:pt x="1828800" y="26975"/>
                </a:cubicBezTo>
                <a:lnTo>
                  <a:pt x="1828800" y="1976644"/>
                </a:lnTo>
                <a:lnTo>
                  <a:pt x="0" y="1976644"/>
                </a:lnTo>
                <a:lnTo>
                  <a:pt x="0" y="26975"/>
                </a:lnTo>
                <a:cubicBezTo>
                  <a:pt x="0" y="12077"/>
                  <a:pt x="12077" y="0"/>
                  <a:pt x="26975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 dirty="0"/>
          </a:p>
        </p:txBody>
      </p:sp>
      <p:sp>
        <p:nvSpPr>
          <p:cNvPr id="32" name="Picture Placeholder 31"/>
          <p:cNvSpPr>
            <a:spLocks noGrp="1"/>
          </p:cNvSpPr>
          <p:nvPr>
            <p:ph type="pic" sz="quarter" idx="50"/>
          </p:nvPr>
        </p:nvSpPr>
        <p:spPr>
          <a:xfrm>
            <a:off x="6352358" y="1896743"/>
            <a:ext cx="5239701" cy="4122215"/>
          </a:xfrm>
          <a:custGeom>
            <a:avLst/>
            <a:gdLst>
              <a:gd name="connsiteX0" fmla="*/ 60803 w 5239701"/>
              <a:gd name="connsiteY0" fmla="*/ 0 h 4122215"/>
              <a:gd name="connsiteX1" fmla="*/ 5178898 w 5239701"/>
              <a:gd name="connsiteY1" fmla="*/ 0 h 4122215"/>
              <a:gd name="connsiteX2" fmla="*/ 5239701 w 5239701"/>
              <a:gd name="connsiteY2" fmla="*/ 60803 h 4122215"/>
              <a:gd name="connsiteX3" fmla="*/ 5239701 w 5239701"/>
              <a:gd name="connsiteY3" fmla="*/ 4122215 h 4122215"/>
              <a:gd name="connsiteX4" fmla="*/ 0 w 5239701"/>
              <a:gd name="connsiteY4" fmla="*/ 4122215 h 4122215"/>
              <a:gd name="connsiteX5" fmla="*/ 0 w 5239701"/>
              <a:gd name="connsiteY5" fmla="*/ 60803 h 4122215"/>
              <a:gd name="connsiteX6" fmla="*/ 60803 w 5239701"/>
              <a:gd name="connsiteY6" fmla="*/ 0 h 412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39701" h="4122215">
                <a:moveTo>
                  <a:pt x="60803" y="0"/>
                </a:moveTo>
                <a:lnTo>
                  <a:pt x="5178898" y="0"/>
                </a:lnTo>
                <a:cubicBezTo>
                  <a:pt x="5212479" y="0"/>
                  <a:pt x="5239701" y="27222"/>
                  <a:pt x="5239701" y="60803"/>
                </a:cubicBezTo>
                <a:lnTo>
                  <a:pt x="5239701" y="4122215"/>
                </a:lnTo>
                <a:lnTo>
                  <a:pt x="0" y="4122215"/>
                </a:lnTo>
                <a:lnTo>
                  <a:pt x="0" y="60803"/>
                </a:lnTo>
                <a:cubicBezTo>
                  <a:pt x="0" y="27222"/>
                  <a:pt x="27222" y="0"/>
                  <a:pt x="60803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 dirty="0"/>
          </a:p>
        </p:txBody>
      </p:sp>
    </p:spTree>
  </p:cSld>
  <p:clrMapOvr>
    <a:masterClrMapping/>
  </p:clrMapOvr>
  <p:transition spd="slow" advTm="2000">
    <p:blinds dir="vert"/>
  </p:transition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folio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50"/>
          </p:nvPr>
        </p:nvSpPr>
        <p:spPr>
          <a:xfrm>
            <a:off x="772350" y="1936700"/>
            <a:ext cx="2553493" cy="4122215"/>
          </a:xfrm>
          <a:custGeom>
            <a:avLst/>
            <a:gdLst>
              <a:gd name="connsiteX0" fmla="*/ 37664 w 2553493"/>
              <a:gd name="connsiteY0" fmla="*/ 0 h 4122215"/>
              <a:gd name="connsiteX1" fmla="*/ 2515829 w 2553493"/>
              <a:gd name="connsiteY1" fmla="*/ 0 h 4122215"/>
              <a:gd name="connsiteX2" fmla="*/ 2553493 w 2553493"/>
              <a:gd name="connsiteY2" fmla="*/ 37664 h 4122215"/>
              <a:gd name="connsiteX3" fmla="*/ 2553493 w 2553493"/>
              <a:gd name="connsiteY3" fmla="*/ 4122215 h 4122215"/>
              <a:gd name="connsiteX4" fmla="*/ 0 w 2553493"/>
              <a:gd name="connsiteY4" fmla="*/ 4122215 h 4122215"/>
              <a:gd name="connsiteX5" fmla="*/ 0 w 2553493"/>
              <a:gd name="connsiteY5" fmla="*/ 37664 h 4122215"/>
              <a:gd name="connsiteX6" fmla="*/ 37664 w 2553493"/>
              <a:gd name="connsiteY6" fmla="*/ 0 h 412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53493" h="4122215">
                <a:moveTo>
                  <a:pt x="37664" y="0"/>
                </a:moveTo>
                <a:lnTo>
                  <a:pt x="2515829" y="0"/>
                </a:lnTo>
                <a:cubicBezTo>
                  <a:pt x="2536630" y="0"/>
                  <a:pt x="2553493" y="16863"/>
                  <a:pt x="2553493" y="37664"/>
                </a:cubicBezTo>
                <a:lnTo>
                  <a:pt x="2553493" y="4122215"/>
                </a:lnTo>
                <a:lnTo>
                  <a:pt x="0" y="4122215"/>
                </a:lnTo>
                <a:lnTo>
                  <a:pt x="0" y="37664"/>
                </a:lnTo>
                <a:cubicBezTo>
                  <a:pt x="0" y="16863"/>
                  <a:pt x="16863" y="0"/>
                  <a:pt x="37664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51"/>
          </p:nvPr>
        </p:nvSpPr>
        <p:spPr>
          <a:xfrm>
            <a:off x="3463048" y="1936700"/>
            <a:ext cx="2553493" cy="4122215"/>
          </a:xfrm>
          <a:custGeom>
            <a:avLst/>
            <a:gdLst>
              <a:gd name="connsiteX0" fmla="*/ 37664 w 2553493"/>
              <a:gd name="connsiteY0" fmla="*/ 0 h 4122215"/>
              <a:gd name="connsiteX1" fmla="*/ 2515829 w 2553493"/>
              <a:gd name="connsiteY1" fmla="*/ 0 h 4122215"/>
              <a:gd name="connsiteX2" fmla="*/ 2553493 w 2553493"/>
              <a:gd name="connsiteY2" fmla="*/ 37664 h 4122215"/>
              <a:gd name="connsiteX3" fmla="*/ 2553493 w 2553493"/>
              <a:gd name="connsiteY3" fmla="*/ 4122215 h 4122215"/>
              <a:gd name="connsiteX4" fmla="*/ 0 w 2553493"/>
              <a:gd name="connsiteY4" fmla="*/ 4122215 h 4122215"/>
              <a:gd name="connsiteX5" fmla="*/ 0 w 2553493"/>
              <a:gd name="connsiteY5" fmla="*/ 37664 h 4122215"/>
              <a:gd name="connsiteX6" fmla="*/ 37664 w 2553493"/>
              <a:gd name="connsiteY6" fmla="*/ 0 h 412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53493" h="4122215">
                <a:moveTo>
                  <a:pt x="37664" y="0"/>
                </a:moveTo>
                <a:lnTo>
                  <a:pt x="2515829" y="0"/>
                </a:lnTo>
                <a:cubicBezTo>
                  <a:pt x="2536630" y="0"/>
                  <a:pt x="2553493" y="16863"/>
                  <a:pt x="2553493" y="37664"/>
                </a:cubicBezTo>
                <a:lnTo>
                  <a:pt x="2553493" y="4122215"/>
                </a:lnTo>
                <a:lnTo>
                  <a:pt x="0" y="4122215"/>
                </a:lnTo>
                <a:lnTo>
                  <a:pt x="0" y="37664"/>
                </a:lnTo>
                <a:cubicBezTo>
                  <a:pt x="0" y="16863"/>
                  <a:pt x="16863" y="0"/>
                  <a:pt x="37664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 dirty="0"/>
          </a:p>
        </p:txBody>
      </p:sp>
      <p:sp>
        <p:nvSpPr>
          <p:cNvPr id="32" name="Picture Placeholder 31"/>
          <p:cNvSpPr>
            <a:spLocks noGrp="1"/>
          </p:cNvSpPr>
          <p:nvPr>
            <p:ph type="pic" sz="quarter" idx="52"/>
          </p:nvPr>
        </p:nvSpPr>
        <p:spPr>
          <a:xfrm>
            <a:off x="6143950" y="1936700"/>
            <a:ext cx="2553493" cy="4122215"/>
          </a:xfrm>
          <a:custGeom>
            <a:avLst/>
            <a:gdLst>
              <a:gd name="connsiteX0" fmla="*/ 37664 w 2553493"/>
              <a:gd name="connsiteY0" fmla="*/ 0 h 4122215"/>
              <a:gd name="connsiteX1" fmla="*/ 2515829 w 2553493"/>
              <a:gd name="connsiteY1" fmla="*/ 0 h 4122215"/>
              <a:gd name="connsiteX2" fmla="*/ 2553493 w 2553493"/>
              <a:gd name="connsiteY2" fmla="*/ 37664 h 4122215"/>
              <a:gd name="connsiteX3" fmla="*/ 2553493 w 2553493"/>
              <a:gd name="connsiteY3" fmla="*/ 4122215 h 4122215"/>
              <a:gd name="connsiteX4" fmla="*/ 0 w 2553493"/>
              <a:gd name="connsiteY4" fmla="*/ 4122215 h 4122215"/>
              <a:gd name="connsiteX5" fmla="*/ 0 w 2553493"/>
              <a:gd name="connsiteY5" fmla="*/ 37664 h 4122215"/>
              <a:gd name="connsiteX6" fmla="*/ 37664 w 2553493"/>
              <a:gd name="connsiteY6" fmla="*/ 0 h 412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53493" h="4122215">
                <a:moveTo>
                  <a:pt x="37664" y="0"/>
                </a:moveTo>
                <a:lnTo>
                  <a:pt x="2515829" y="0"/>
                </a:lnTo>
                <a:cubicBezTo>
                  <a:pt x="2536630" y="0"/>
                  <a:pt x="2553493" y="16863"/>
                  <a:pt x="2553493" y="37664"/>
                </a:cubicBezTo>
                <a:lnTo>
                  <a:pt x="2553493" y="4122215"/>
                </a:lnTo>
                <a:lnTo>
                  <a:pt x="0" y="4122215"/>
                </a:lnTo>
                <a:lnTo>
                  <a:pt x="0" y="37664"/>
                </a:lnTo>
                <a:cubicBezTo>
                  <a:pt x="0" y="16863"/>
                  <a:pt x="16863" y="0"/>
                  <a:pt x="37664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 dirty="0"/>
          </a:p>
        </p:txBody>
      </p:sp>
      <p:sp>
        <p:nvSpPr>
          <p:cNvPr id="33" name="Picture Placeholder 32"/>
          <p:cNvSpPr>
            <a:spLocks noGrp="1"/>
          </p:cNvSpPr>
          <p:nvPr>
            <p:ph type="pic" sz="quarter" idx="53"/>
          </p:nvPr>
        </p:nvSpPr>
        <p:spPr>
          <a:xfrm>
            <a:off x="8811194" y="1936700"/>
            <a:ext cx="2553493" cy="4122215"/>
          </a:xfrm>
          <a:custGeom>
            <a:avLst/>
            <a:gdLst>
              <a:gd name="connsiteX0" fmla="*/ 37664 w 2553493"/>
              <a:gd name="connsiteY0" fmla="*/ 0 h 4122215"/>
              <a:gd name="connsiteX1" fmla="*/ 2515829 w 2553493"/>
              <a:gd name="connsiteY1" fmla="*/ 0 h 4122215"/>
              <a:gd name="connsiteX2" fmla="*/ 2553493 w 2553493"/>
              <a:gd name="connsiteY2" fmla="*/ 37664 h 4122215"/>
              <a:gd name="connsiteX3" fmla="*/ 2553493 w 2553493"/>
              <a:gd name="connsiteY3" fmla="*/ 4122215 h 4122215"/>
              <a:gd name="connsiteX4" fmla="*/ 0 w 2553493"/>
              <a:gd name="connsiteY4" fmla="*/ 4122215 h 4122215"/>
              <a:gd name="connsiteX5" fmla="*/ 0 w 2553493"/>
              <a:gd name="connsiteY5" fmla="*/ 37664 h 4122215"/>
              <a:gd name="connsiteX6" fmla="*/ 37664 w 2553493"/>
              <a:gd name="connsiteY6" fmla="*/ 0 h 412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53493" h="4122215">
                <a:moveTo>
                  <a:pt x="37664" y="0"/>
                </a:moveTo>
                <a:lnTo>
                  <a:pt x="2515829" y="0"/>
                </a:lnTo>
                <a:cubicBezTo>
                  <a:pt x="2536630" y="0"/>
                  <a:pt x="2553493" y="16863"/>
                  <a:pt x="2553493" y="37664"/>
                </a:cubicBezTo>
                <a:lnTo>
                  <a:pt x="2553493" y="4122215"/>
                </a:lnTo>
                <a:lnTo>
                  <a:pt x="0" y="4122215"/>
                </a:lnTo>
                <a:lnTo>
                  <a:pt x="0" y="37664"/>
                </a:lnTo>
                <a:cubicBezTo>
                  <a:pt x="0" y="16863"/>
                  <a:pt x="16863" y="0"/>
                  <a:pt x="37664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 dirty="0"/>
          </a:p>
        </p:txBody>
      </p:sp>
    </p:spTree>
  </p:cSld>
  <p:clrMapOvr>
    <a:masterClrMapping/>
  </p:clrMapOvr>
  <p:transition spd="slow" advTm="2000">
    <p:blinds dir="vert"/>
  </p:transition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folio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/>
          </p:cNvSpPr>
          <p:nvPr>
            <p:ph type="pic" sz="quarter" idx="53"/>
          </p:nvPr>
        </p:nvSpPr>
        <p:spPr>
          <a:xfrm>
            <a:off x="767399" y="1936699"/>
            <a:ext cx="5239701" cy="1976644"/>
          </a:xfrm>
          <a:custGeom>
            <a:avLst/>
            <a:gdLst>
              <a:gd name="connsiteX0" fmla="*/ 29155 w 5239701"/>
              <a:gd name="connsiteY0" fmla="*/ 0 h 1976644"/>
              <a:gd name="connsiteX1" fmla="*/ 5210546 w 5239701"/>
              <a:gd name="connsiteY1" fmla="*/ 0 h 1976644"/>
              <a:gd name="connsiteX2" fmla="*/ 5239701 w 5239701"/>
              <a:gd name="connsiteY2" fmla="*/ 29155 h 1976644"/>
              <a:gd name="connsiteX3" fmla="*/ 5239701 w 5239701"/>
              <a:gd name="connsiteY3" fmla="*/ 1976644 h 1976644"/>
              <a:gd name="connsiteX4" fmla="*/ 0 w 5239701"/>
              <a:gd name="connsiteY4" fmla="*/ 1976644 h 1976644"/>
              <a:gd name="connsiteX5" fmla="*/ 0 w 5239701"/>
              <a:gd name="connsiteY5" fmla="*/ 29155 h 1976644"/>
              <a:gd name="connsiteX6" fmla="*/ 29155 w 5239701"/>
              <a:gd name="connsiteY6" fmla="*/ 0 h 197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39701" h="1976644">
                <a:moveTo>
                  <a:pt x="29155" y="0"/>
                </a:moveTo>
                <a:lnTo>
                  <a:pt x="5210546" y="0"/>
                </a:lnTo>
                <a:cubicBezTo>
                  <a:pt x="5226648" y="0"/>
                  <a:pt x="5239701" y="13053"/>
                  <a:pt x="5239701" y="29155"/>
                </a:cubicBezTo>
                <a:lnTo>
                  <a:pt x="5239701" y="1976644"/>
                </a:lnTo>
                <a:lnTo>
                  <a:pt x="0" y="1976644"/>
                </a:lnTo>
                <a:lnTo>
                  <a:pt x="0" y="29155"/>
                </a:lnTo>
                <a:cubicBezTo>
                  <a:pt x="0" y="13053"/>
                  <a:pt x="13053" y="0"/>
                  <a:pt x="29155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 dirty="0"/>
          </a:p>
        </p:txBody>
      </p:sp>
      <p:sp>
        <p:nvSpPr>
          <p:cNvPr id="34" name="Picture Placeholder 33"/>
          <p:cNvSpPr>
            <a:spLocks noGrp="1"/>
          </p:cNvSpPr>
          <p:nvPr>
            <p:ph type="pic" sz="quarter" idx="54"/>
          </p:nvPr>
        </p:nvSpPr>
        <p:spPr>
          <a:xfrm>
            <a:off x="6126186" y="1936699"/>
            <a:ext cx="2548756" cy="1976644"/>
          </a:xfrm>
          <a:custGeom>
            <a:avLst/>
            <a:gdLst>
              <a:gd name="connsiteX0" fmla="*/ 29155 w 2548756"/>
              <a:gd name="connsiteY0" fmla="*/ 0 h 1976644"/>
              <a:gd name="connsiteX1" fmla="*/ 2519601 w 2548756"/>
              <a:gd name="connsiteY1" fmla="*/ 0 h 1976644"/>
              <a:gd name="connsiteX2" fmla="*/ 2548756 w 2548756"/>
              <a:gd name="connsiteY2" fmla="*/ 29155 h 1976644"/>
              <a:gd name="connsiteX3" fmla="*/ 2548756 w 2548756"/>
              <a:gd name="connsiteY3" fmla="*/ 1976644 h 1976644"/>
              <a:gd name="connsiteX4" fmla="*/ 0 w 2548756"/>
              <a:gd name="connsiteY4" fmla="*/ 1976644 h 1976644"/>
              <a:gd name="connsiteX5" fmla="*/ 0 w 2548756"/>
              <a:gd name="connsiteY5" fmla="*/ 29155 h 1976644"/>
              <a:gd name="connsiteX6" fmla="*/ 29155 w 2548756"/>
              <a:gd name="connsiteY6" fmla="*/ 0 h 197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8756" h="1976644">
                <a:moveTo>
                  <a:pt x="29155" y="0"/>
                </a:moveTo>
                <a:lnTo>
                  <a:pt x="2519601" y="0"/>
                </a:lnTo>
                <a:cubicBezTo>
                  <a:pt x="2535703" y="0"/>
                  <a:pt x="2548756" y="13053"/>
                  <a:pt x="2548756" y="29155"/>
                </a:cubicBezTo>
                <a:lnTo>
                  <a:pt x="2548756" y="1976644"/>
                </a:lnTo>
                <a:lnTo>
                  <a:pt x="0" y="1976644"/>
                </a:lnTo>
                <a:lnTo>
                  <a:pt x="0" y="29155"/>
                </a:lnTo>
                <a:cubicBezTo>
                  <a:pt x="0" y="13053"/>
                  <a:pt x="13053" y="0"/>
                  <a:pt x="29155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 dirty="0"/>
          </a:p>
        </p:txBody>
      </p:sp>
      <p:sp>
        <p:nvSpPr>
          <p:cNvPr id="35" name="Picture Placeholder 34"/>
          <p:cNvSpPr>
            <a:spLocks noGrp="1"/>
          </p:cNvSpPr>
          <p:nvPr>
            <p:ph type="pic" sz="quarter" idx="55"/>
          </p:nvPr>
        </p:nvSpPr>
        <p:spPr>
          <a:xfrm>
            <a:off x="8811376" y="1936699"/>
            <a:ext cx="2548756" cy="1976644"/>
          </a:xfrm>
          <a:custGeom>
            <a:avLst/>
            <a:gdLst>
              <a:gd name="connsiteX0" fmla="*/ 29155 w 2548756"/>
              <a:gd name="connsiteY0" fmla="*/ 0 h 1976644"/>
              <a:gd name="connsiteX1" fmla="*/ 2519601 w 2548756"/>
              <a:gd name="connsiteY1" fmla="*/ 0 h 1976644"/>
              <a:gd name="connsiteX2" fmla="*/ 2548756 w 2548756"/>
              <a:gd name="connsiteY2" fmla="*/ 29155 h 1976644"/>
              <a:gd name="connsiteX3" fmla="*/ 2548756 w 2548756"/>
              <a:gd name="connsiteY3" fmla="*/ 1976644 h 1976644"/>
              <a:gd name="connsiteX4" fmla="*/ 0 w 2548756"/>
              <a:gd name="connsiteY4" fmla="*/ 1976644 h 1976644"/>
              <a:gd name="connsiteX5" fmla="*/ 0 w 2548756"/>
              <a:gd name="connsiteY5" fmla="*/ 29155 h 1976644"/>
              <a:gd name="connsiteX6" fmla="*/ 29155 w 2548756"/>
              <a:gd name="connsiteY6" fmla="*/ 0 h 197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8756" h="1976644">
                <a:moveTo>
                  <a:pt x="29155" y="0"/>
                </a:moveTo>
                <a:lnTo>
                  <a:pt x="2519601" y="0"/>
                </a:lnTo>
                <a:cubicBezTo>
                  <a:pt x="2535703" y="0"/>
                  <a:pt x="2548756" y="13053"/>
                  <a:pt x="2548756" y="29155"/>
                </a:cubicBezTo>
                <a:lnTo>
                  <a:pt x="2548756" y="1976644"/>
                </a:lnTo>
                <a:lnTo>
                  <a:pt x="0" y="1976644"/>
                </a:lnTo>
                <a:lnTo>
                  <a:pt x="0" y="29155"/>
                </a:lnTo>
                <a:cubicBezTo>
                  <a:pt x="0" y="13053"/>
                  <a:pt x="13053" y="0"/>
                  <a:pt x="29155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 dirty="0"/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56"/>
          </p:nvPr>
        </p:nvSpPr>
        <p:spPr>
          <a:xfrm>
            <a:off x="8821159" y="4042312"/>
            <a:ext cx="2548756" cy="1976644"/>
          </a:xfrm>
          <a:custGeom>
            <a:avLst/>
            <a:gdLst>
              <a:gd name="connsiteX0" fmla="*/ 29155 w 2548756"/>
              <a:gd name="connsiteY0" fmla="*/ 0 h 1976644"/>
              <a:gd name="connsiteX1" fmla="*/ 2519601 w 2548756"/>
              <a:gd name="connsiteY1" fmla="*/ 0 h 1976644"/>
              <a:gd name="connsiteX2" fmla="*/ 2548756 w 2548756"/>
              <a:gd name="connsiteY2" fmla="*/ 29155 h 1976644"/>
              <a:gd name="connsiteX3" fmla="*/ 2548756 w 2548756"/>
              <a:gd name="connsiteY3" fmla="*/ 1976644 h 1976644"/>
              <a:gd name="connsiteX4" fmla="*/ 0 w 2548756"/>
              <a:gd name="connsiteY4" fmla="*/ 1976644 h 1976644"/>
              <a:gd name="connsiteX5" fmla="*/ 0 w 2548756"/>
              <a:gd name="connsiteY5" fmla="*/ 29155 h 1976644"/>
              <a:gd name="connsiteX6" fmla="*/ 29155 w 2548756"/>
              <a:gd name="connsiteY6" fmla="*/ 0 h 197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8756" h="1976644">
                <a:moveTo>
                  <a:pt x="29155" y="0"/>
                </a:moveTo>
                <a:lnTo>
                  <a:pt x="2519601" y="0"/>
                </a:lnTo>
                <a:cubicBezTo>
                  <a:pt x="2535703" y="0"/>
                  <a:pt x="2548756" y="13053"/>
                  <a:pt x="2548756" y="29155"/>
                </a:cubicBezTo>
                <a:lnTo>
                  <a:pt x="2548756" y="1976644"/>
                </a:lnTo>
                <a:lnTo>
                  <a:pt x="0" y="1976644"/>
                </a:lnTo>
                <a:lnTo>
                  <a:pt x="0" y="29155"/>
                </a:lnTo>
                <a:cubicBezTo>
                  <a:pt x="0" y="13053"/>
                  <a:pt x="13053" y="0"/>
                  <a:pt x="29155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 dirty="0"/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57"/>
          </p:nvPr>
        </p:nvSpPr>
        <p:spPr>
          <a:xfrm>
            <a:off x="6134966" y="4042312"/>
            <a:ext cx="2548756" cy="1976644"/>
          </a:xfrm>
          <a:custGeom>
            <a:avLst/>
            <a:gdLst>
              <a:gd name="connsiteX0" fmla="*/ 29155 w 2548756"/>
              <a:gd name="connsiteY0" fmla="*/ 0 h 1976644"/>
              <a:gd name="connsiteX1" fmla="*/ 2519601 w 2548756"/>
              <a:gd name="connsiteY1" fmla="*/ 0 h 1976644"/>
              <a:gd name="connsiteX2" fmla="*/ 2548756 w 2548756"/>
              <a:gd name="connsiteY2" fmla="*/ 29155 h 1976644"/>
              <a:gd name="connsiteX3" fmla="*/ 2548756 w 2548756"/>
              <a:gd name="connsiteY3" fmla="*/ 1976644 h 1976644"/>
              <a:gd name="connsiteX4" fmla="*/ 0 w 2548756"/>
              <a:gd name="connsiteY4" fmla="*/ 1976644 h 1976644"/>
              <a:gd name="connsiteX5" fmla="*/ 0 w 2548756"/>
              <a:gd name="connsiteY5" fmla="*/ 29155 h 1976644"/>
              <a:gd name="connsiteX6" fmla="*/ 29155 w 2548756"/>
              <a:gd name="connsiteY6" fmla="*/ 0 h 197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8756" h="1976644">
                <a:moveTo>
                  <a:pt x="29155" y="0"/>
                </a:moveTo>
                <a:lnTo>
                  <a:pt x="2519601" y="0"/>
                </a:lnTo>
                <a:cubicBezTo>
                  <a:pt x="2535703" y="0"/>
                  <a:pt x="2548756" y="13053"/>
                  <a:pt x="2548756" y="29155"/>
                </a:cubicBezTo>
                <a:lnTo>
                  <a:pt x="2548756" y="1976644"/>
                </a:lnTo>
                <a:lnTo>
                  <a:pt x="0" y="1976644"/>
                </a:lnTo>
                <a:lnTo>
                  <a:pt x="0" y="29155"/>
                </a:lnTo>
                <a:cubicBezTo>
                  <a:pt x="0" y="13053"/>
                  <a:pt x="13053" y="0"/>
                  <a:pt x="29155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 dirty="0"/>
          </a:p>
        </p:txBody>
      </p:sp>
      <p:sp>
        <p:nvSpPr>
          <p:cNvPr id="37" name="Picture Placeholder 36"/>
          <p:cNvSpPr>
            <a:spLocks noGrp="1"/>
          </p:cNvSpPr>
          <p:nvPr>
            <p:ph type="pic" sz="quarter" idx="58"/>
          </p:nvPr>
        </p:nvSpPr>
        <p:spPr>
          <a:xfrm>
            <a:off x="3463047" y="4042313"/>
            <a:ext cx="2548756" cy="1976644"/>
          </a:xfrm>
          <a:custGeom>
            <a:avLst/>
            <a:gdLst>
              <a:gd name="connsiteX0" fmla="*/ 29155 w 2548756"/>
              <a:gd name="connsiteY0" fmla="*/ 0 h 1976644"/>
              <a:gd name="connsiteX1" fmla="*/ 2519601 w 2548756"/>
              <a:gd name="connsiteY1" fmla="*/ 0 h 1976644"/>
              <a:gd name="connsiteX2" fmla="*/ 2548756 w 2548756"/>
              <a:gd name="connsiteY2" fmla="*/ 29155 h 1976644"/>
              <a:gd name="connsiteX3" fmla="*/ 2548756 w 2548756"/>
              <a:gd name="connsiteY3" fmla="*/ 1976644 h 1976644"/>
              <a:gd name="connsiteX4" fmla="*/ 0 w 2548756"/>
              <a:gd name="connsiteY4" fmla="*/ 1976644 h 1976644"/>
              <a:gd name="connsiteX5" fmla="*/ 0 w 2548756"/>
              <a:gd name="connsiteY5" fmla="*/ 29155 h 1976644"/>
              <a:gd name="connsiteX6" fmla="*/ 29155 w 2548756"/>
              <a:gd name="connsiteY6" fmla="*/ 0 h 197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8756" h="1976644">
                <a:moveTo>
                  <a:pt x="29155" y="0"/>
                </a:moveTo>
                <a:lnTo>
                  <a:pt x="2519601" y="0"/>
                </a:lnTo>
                <a:cubicBezTo>
                  <a:pt x="2535703" y="0"/>
                  <a:pt x="2548756" y="13053"/>
                  <a:pt x="2548756" y="29155"/>
                </a:cubicBezTo>
                <a:lnTo>
                  <a:pt x="2548756" y="1976644"/>
                </a:lnTo>
                <a:lnTo>
                  <a:pt x="0" y="1976644"/>
                </a:lnTo>
                <a:lnTo>
                  <a:pt x="0" y="29155"/>
                </a:lnTo>
                <a:cubicBezTo>
                  <a:pt x="0" y="13053"/>
                  <a:pt x="13053" y="0"/>
                  <a:pt x="29155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 dirty="0"/>
          </a:p>
        </p:txBody>
      </p:sp>
      <p:sp>
        <p:nvSpPr>
          <p:cNvPr id="36" name="Picture Placeholder 35"/>
          <p:cNvSpPr>
            <a:spLocks noGrp="1"/>
          </p:cNvSpPr>
          <p:nvPr>
            <p:ph type="pic" sz="quarter" idx="59"/>
          </p:nvPr>
        </p:nvSpPr>
        <p:spPr>
          <a:xfrm>
            <a:off x="767398" y="4042313"/>
            <a:ext cx="2548756" cy="1976644"/>
          </a:xfrm>
          <a:custGeom>
            <a:avLst/>
            <a:gdLst>
              <a:gd name="connsiteX0" fmla="*/ 29155 w 2548756"/>
              <a:gd name="connsiteY0" fmla="*/ 0 h 1976644"/>
              <a:gd name="connsiteX1" fmla="*/ 2519601 w 2548756"/>
              <a:gd name="connsiteY1" fmla="*/ 0 h 1976644"/>
              <a:gd name="connsiteX2" fmla="*/ 2548756 w 2548756"/>
              <a:gd name="connsiteY2" fmla="*/ 29155 h 1976644"/>
              <a:gd name="connsiteX3" fmla="*/ 2548756 w 2548756"/>
              <a:gd name="connsiteY3" fmla="*/ 1976644 h 1976644"/>
              <a:gd name="connsiteX4" fmla="*/ 0 w 2548756"/>
              <a:gd name="connsiteY4" fmla="*/ 1976644 h 1976644"/>
              <a:gd name="connsiteX5" fmla="*/ 0 w 2548756"/>
              <a:gd name="connsiteY5" fmla="*/ 29155 h 1976644"/>
              <a:gd name="connsiteX6" fmla="*/ 29155 w 2548756"/>
              <a:gd name="connsiteY6" fmla="*/ 0 h 197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8756" h="1976644">
                <a:moveTo>
                  <a:pt x="29155" y="0"/>
                </a:moveTo>
                <a:lnTo>
                  <a:pt x="2519601" y="0"/>
                </a:lnTo>
                <a:cubicBezTo>
                  <a:pt x="2535703" y="0"/>
                  <a:pt x="2548756" y="13053"/>
                  <a:pt x="2548756" y="29155"/>
                </a:cubicBezTo>
                <a:lnTo>
                  <a:pt x="2548756" y="1976644"/>
                </a:lnTo>
                <a:lnTo>
                  <a:pt x="0" y="1976644"/>
                </a:lnTo>
                <a:lnTo>
                  <a:pt x="0" y="29155"/>
                </a:lnTo>
                <a:cubicBezTo>
                  <a:pt x="0" y="13053"/>
                  <a:pt x="13053" y="0"/>
                  <a:pt x="29155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 dirty="0"/>
          </a:p>
        </p:txBody>
      </p:sp>
    </p:spTree>
  </p:cSld>
  <p:clrMapOvr>
    <a:masterClrMapping/>
  </p:clrMapOvr>
  <p:transition spd="slow" advTm="2000">
    <p:blinds dir="vert"/>
  </p:transition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folio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59"/>
          </p:nvPr>
        </p:nvSpPr>
        <p:spPr>
          <a:xfrm>
            <a:off x="1048189" y="2210372"/>
            <a:ext cx="3920051" cy="3580827"/>
          </a:xfrm>
          <a:custGeom>
            <a:avLst/>
            <a:gdLst>
              <a:gd name="connsiteX0" fmla="*/ 44510 w 3920051"/>
              <a:gd name="connsiteY0" fmla="*/ 0 h 3580827"/>
              <a:gd name="connsiteX1" fmla="*/ 3875541 w 3920051"/>
              <a:gd name="connsiteY1" fmla="*/ 0 h 3580827"/>
              <a:gd name="connsiteX2" fmla="*/ 3920051 w 3920051"/>
              <a:gd name="connsiteY2" fmla="*/ 44510 h 3580827"/>
              <a:gd name="connsiteX3" fmla="*/ 3920051 w 3920051"/>
              <a:gd name="connsiteY3" fmla="*/ 3580827 h 3580827"/>
              <a:gd name="connsiteX4" fmla="*/ 0 w 3920051"/>
              <a:gd name="connsiteY4" fmla="*/ 3580827 h 3580827"/>
              <a:gd name="connsiteX5" fmla="*/ 0 w 3920051"/>
              <a:gd name="connsiteY5" fmla="*/ 44510 h 3580827"/>
              <a:gd name="connsiteX6" fmla="*/ 44510 w 3920051"/>
              <a:gd name="connsiteY6" fmla="*/ 0 h 358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20051" h="3580827">
                <a:moveTo>
                  <a:pt x="44510" y="0"/>
                </a:moveTo>
                <a:lnTo>
                  <a:pt x="3875541" y="0"/>
                </a:lnTo>
                <a:cubicBezTo>
                  <a:pt x="3900123" y="0"/>
                  <a:pt x="3920051" y="19928"/>
                  <a:pt x="3920051" y="44510"/>
                </a:cubicBezTo>
                <a:lnTo>
                  <a:pt x="3920051" y="3580827"/>
                </a:lnTo>
                <a:lnTo>
                  <a:pt x="0" y="3580827"/>
                </a:lnTo>
                <a:lnTo>
                  <a:pt x="0" y="44510"/>
                </a:lnTo>
                <a:cubicBezTo>
                  <a:pt x="0" y="19928"/>
                  <a:pt x="19928" y="0"/>
                  <a:pt x="44510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60"/>
          </p:nvPr>
        </p:nvSpPr>
        <p:spPr>
          <a:xfrm>
            <a:off x="5056309" y="2210373"/>
            <a:ext cx="1931230" cy="1744408"/>
          </a:xfrm>
          <a:custGeom>
            <a:avLst/>
            <a:gdLst>
              <a:gd name="connsiteX0" fmla="*/ 21683 w 1931230"/>
              <a:gd name="connsiteY0" fmla="*/ 0 h 1744408"/>
              <a:gd name="connsiteX1" fmla="*/ 1909547 w 1931230"/>
              <a:gd name="connsiteY1" fmla="*/ 0 h 1744408"/>
              <a:gd name="connsiteX2" fmla="*/ 1931230 w 1931230"/>
              <a:gd name="connsiteY2" fmla="*/ 21683 h 1744408"/>
              <a:gd name="connsiteX3" fmla="*/ 1931230 w 1931230"/>
              <a:gd name="connsiteY3" fmla="*/ 1744408 h 1744408"/>
              <a:gd name="connsiteX4" fmla="*/ 0 w 1931230"/>
              <a:gd name="connsiteY4" fmla="*/ 1744408 h 1744408"/>
              <a:gd name="connsiteX5" fmla="*/ 0 w 1931230"/>
              <a:gd name="connsiteY5" fmla="*/ 21683 h 1744408"/>
              <a:gd name="connsiteX6" fmla="*/ 21683 w 1931230"/>
              <a:gd name="connsiteY6" fmla="*/ 0 h 1744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1230" h="1744408">
                <a:moveTo>
                  <a:pt x="21683" y="0"/>
                </a:moveTo>
                <a:lnTo>
                  <a:pt x="1909547" y="0"/>
                </a:lnTo>
                <a:cubicBezTo>
                  <a:pt x="1921522" y="0"/>
                  <a:pt x="1931230" y="9708"/>
                  <a:pt x="1931230" y="21683"/>
                </a:cubicBezTo>
                <a:lnTo>
                  <a:pt x="1931230" y="1744408"/>
                </a:lnTo>
                <a:lnTo>
                  <a:pt x="0" y="1744408"/>
                </a:lnTo>
                <a:lnTo>
                  <a:pt x="0" y="21683"/>
                </a:lnTo>
                <a:cubicBezTo>
                  <a:pt x="0" y="9708"/>
                  <a:pt x="9708" y="0"/>
                  <a:pt x="21683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61"/>
          </p:nvPr>
        </p:nvSpPr>
        <p:spPr>
          <a:xfrm>
            <a:off x="5056309" y="4046793"/>
            <a:ext cx="1931230" cy="1744408"/>
          </a:xfrm>
          <a:custGeom>
            <a:avLst/>
            <a:gdLst>
              <a:gd name="connsiteX0" fmla="*/ 21683 w 1931230"/>
              <a:gd name="connsiteY0" fmla="*/ 0 h 1744408"/>
              <a:gd name="connsiteX1" fmla="*/ 1909547 w 1931230"/>
              <a:gd name="connsiteY1" fmla="*/ 0 h 1744408"/>
              <a:gd name="connsiteX2" fmla="*/ 1931230 w 1931230"/>
              <a:gd name="connsiteY2" fmla="*/ 21683 h 1744408"/>
              <a:gd name="connsiteX3" fmla="*/ 1931230 w 1931230"/>
              <a:gd name="connsiteY3" fmla="*/ 1744408 h 1744408"/>
              <a:gd name="connsiteX4" fmla="*/ 0 w 1931230"/>
              <a:gd name="connsiteY4" fmla="*/ 1744408 h 1744408"/>
              <a:gd name="connsiteX5" fmla="*/ 0 w 1931230"/>
              <a:gd name="connsiteY5" fmla="*/ 21683 h 1744408"/>
              <a:gd name="connsiteX6" fmla="*/ 21683 w 1931230"/>
              <a:gd name="connsiteY6" fmla="*/ 0 h 1744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1230" h="1744408">
                <a:moveTo>
                  <a:pt x="21683" y="0"/>
                </a:moveTo>
                <a:lnTo>
                  <a:pt x="1909547" y="0"/>
                </a:lnTo>
                <a:cubicBezTo>
                  <a:pt x="1921522" y="0"/>
                  <a:pt x="1931230" y="9708"/>
                  <a:pt x="1931230" y="21683"/>
                </a:cubicBezTo>
                <a:lnTo>
                  <a:pt x="1931230" y="1744408"/>
                </a:lnTo>
                <a:lnTo>
                  <a:pt x="0" y="1744408"/>
                </a:lnTo>
                <a:lnTo>
                  <a:pt x="0" y="21683"/>
                </a:lnTo>
                <a:cubicBezTo>
                  <a:pt x="0" y="9708"/>
                  <a:pt x="9708" y="0"/>
                  <a:pt x="21683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62"/>
          </p:nvPr>
        </p:nvSpPr>
        <p:spPr>
          <a:xfrm>
            <a:off x="7065864" y="4046793"/>
            <a:ext cx="1931230" cy="1744408"/>
          </a:xfrm>
          <a:custGeom>
            <a:avLst/>
            <a:gdLst>
              <a:gd name="connsiteX0" fmla="*/ 21683 w 1931230"/>
              <a:gd name="connsiteY0" fmla="*/ 0 h 1744408"/>
              <a:gd name="connsiteX1" fmla="*/ 1909547 w 1931230"/>
              <a:gd name="connsiteY1" fmla="*/ 0 h 1744408"/>
              <a:gd name="connsiteX2" fmla="*/ 1931230 w 1931230"/>
              <a:gd name="connsiteY2" fmla="*/ 21683 h 1744408"/>
              <a:gd name="connsiteX3" fmla="*/ 1931230 w 1931230"/>
              <a:gd name="connsiteY3" fmla="*/ 1744408 h 1744408"/>
              <a:gd name="connsiteX4" fmla="*/ 0 w 1931230"/>
              <a:gd name="connsiteY4" fmla="*/ 1744408 h 1744408"/>
              <a:gd name="connsiteX5" fmla="*/ 0 w 1931230"/>
              <a:gd name="connsiteY5" fmla="*/ 21683 h 1744408"/>
              <a:gd name="connsiteX6" fmla="*/ 21683 w 1931230"/>
              <a:gd name="connsiteY6" fmla="*/ 0 h 1744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1230" h="1744408">
                <a:moveTo>
                  <a:pt x="21683" y="0"/>
                </a:moveTo>
                <a:lnTo>
                  <a:pt x="1909547" y="0"/>
                </a:lnTo>
                <a:cubicBezTo>
                  <a:pt x="1921522" y="0"/>
                  <a:pt x="1931230" y="9708"/>
                  <a:pt x="1931230" y="21683"/>
                </a:cubicBezTo>
                <a:lnTo>
                  <a:pt x="1931230" y="1744408"/>
                </a:lnTo>
                <a:lnTo>
                  <a:pt x="0" y="1744408"/>
                </a:lnTo>
                <a:lnTo>
                  <a:pt x="0" y="21683"/>
                </a:lnTo>
                <a:cubicBezTo>
                  <a:pt x="0" y="9708"/>
                  <a:pt x="9708" y="0"/>
                  <a:pt x="21683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 dirty="0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63"/>
          </p:nvPr>
        </p:nvSpPr>
        <p:spPr>
          <a:xfrm>
            <a:off x="9075419" y="2210372"/>
            <a:ext cx="1943100" cy="3580827"/>
          </a:xfrm>
          <a:custGeom>
            <a:avLst/>
            <a:gdLst>
              <a:gd name="connsiteX0" fmla="*/ 24153 w 1943100"/>
              <a:gd name="connsiteY0" fmla="*/ 0 h 3580827"/>
              <a:gd name="connsiteX1" fmla="*/ 1918947 w 1943100"/>
              <a:gd name="connsiteY1" fmla="*/ 0 h 3580827"/>
              <a:gd name="connsiteX2" fmla="*/ 1943100 w 1943100"/>
              <a:gd name="connsiteY2" fmla="*/ 24153 h 3580827"/>
              <a:gd name="connsiteX3" fmla="*/ 1943100 w 1943100"/>
              <a:gd name="connsiteY3" fmla="*/ 3580827 h 3580827"/>
              <a:gd name="connsiteX4" fmla="*/ 0 w 1943100"/>
              <a:gd name="connsiteY4" fmla="*/ 3580827 h 3580827"/>
              <a:gd name="connsiteX5" fmla="*/ 0 w 1943100"/>
              <a:gd name="connsiteY5" fmla="*/ 24153 h 3580827"/>
              <a:gd name="connsiteX6" fmla="*/ 24153 w 1943100"/>
              <a:gd name="connsiteY6" fmla="*/ 0 h 358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3100" h="3580827">
                <a:moveTo>
                  <a:pt x="24153" y="0"/>
                </a:moveTo>
                <a:lnTo>
                  <a:pt x="1918947" y="0"/>
                </a:lnTo>
                <a:cubicBezTo>
                  <a:pt x="1932286" y="0"/>
                  <a:pt x="1943100" y="10814"/>
                  <a:pt x="1943100" y="24153"/>
                </a:cubicBezTo>
                <a:lnTo>
                  <a:pt x="1943100" y="3580827"/>
                </a:lnTo>
                <a:lnTo>
                  <a:pt x="0" y="3580827"/>
                </a:lnTo>
                <a:lnTo>
                  <a:pt x="0" y="24153"/>
                </a:lnTo>
                <a:cubicBezTo>
                  <a:pt x="0" y="10814"/>
                  <a:pt x="10814" y="0"/>
                  <a:pt x="24153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 dirty="0"/>
          </a:p>
        </p:txBody>
      </p:sp>
    </p:spTree>
  </p:cSld>
  <p:clrMapOvr>
    <a:masterClrMapping/>
  </p:clrMapOvr>
  <p:transition spd="slow" advTm="2000">
    <p:blinds dir="vert"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568810" y="6395957"/>
            <a:ext cx="567891" cy="365125"/>
          </a:xfrm>
          <a:prstGeom prst="rect">
            <a:avLst/>
          </a:prstGeom>
        </p:spPr>
        <p:txBody>
          <a:bodyPr/>
          <a:lstStyle/>
          <a:p>
            <a:fld id="{22D566B5-AA7A-A14D-94FC-034BE6355FB5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3934767" y="3076559"/>
            <a:ext cx="6096000" cy="6762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 i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lvl="0"/>
            <a:r>
              <a:rPr kumimoji="1" lang="zh-CN" altLang="en-US"/>
              <a:t>单击编辑模块标题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folio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41"/>
          </p:nvPr>
        </p:nvSpPr>
        <p:spPr>
          <a:xfrm>
            <a:off x="148281" y="135925"/>
            <a:ext cx="7896014" cy="4349576"/>
          </a:xfrm>
          <a:custGeom>
            <a:avLst/>
            <a:gdLst>
              <a:gd name="connsiteX0" fmla="*/ 0 w 7896014"/>
              <a:gd name="connsiteY0" fmla="*/ 0 h 4349576"/>
              <a:gd name="connsiteX1" fmla="*/ 7896014 w 7896014"/>
              <a:gd name="connsiteY1" fmla="*/ 0 h 4349576"/>
              <a:gd name="connsiteX2" fmla="*/ 7896014 w 7896014"/>
              <a:gd name="connsiteY2" fmla="*/ 4349576 h 4349576"/>
              <a:gd name="connsiteX3" fmla="*/ 0 w 7896014"/>
              <a:gd name="connsiteY3" fmla="*/ 4349576 h 43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6014" h="4349576">
                <a:moveTo>
                  <a:pt x="0" y="0"/>
                </a:moveTo>
                <a:lnTo>
                  <a:pt x="7896014" y="0"/>
                </a:lnTo>
                <a:lnTo>
                  <a:pt x="7896014" y="4349576"/>
                </a:lnTo>
                <a:lnTo>
                  <a:pt x="0" y="4349576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 dirty="0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42"/>
          </p:nvPr>
        </p:nvSpPr>
        <p:spPr>
          <a:xfrm>
            <a:off x="8167816" y="135925"/>
            <a:ext cx="3886247" cy="2113004"/>
          </a:xfrm>
          <a:custGeom>
            <a:avLst/>
            <a:gdLst>
              <a:gd name="connsiteX0" fmla="*/ 0 w 3886247"/>
              <a:gd name="connsiteY0" fmla="*/ 0 h 2113004"/>
              <a:gd name="connsiteX1" fmla="*/ 3886247 w 3886247"/>
              <a:gd name="connsiteY1" fmla="*/ 0 h 2113004"/>
              <a:gd name="connsiteX2" fmla="*/ 3886247 w 3886247"/>
              <a:gd name="connsiteY2" fmla="*/ 2113004 h 2113004"/>
              <a:gd name="connsiteX3" fmla="*/ 0 w 3886247"/>
              <a:gd name="connsiteY3" fmla="*/ 2113004 h 2113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86247" h="2113004">
                <a:moveTo>
                  <a:pt x="0" y="0"/>
                </a:moveTo>
                <a:lnTo>
                  <a:pt x="3886247" y="0"/>
                </a:lnTo>
                <a:lnTo>
                  <a:pt x="3886247" y="2113004"/>
                </a:lnTo>
                <a:lnTo>
                  <a:pt x="0" y="2113004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43"/>
          </p:nvPr>
        </p:nvSpPr>
        <p:spPr>
          <a:xfrm>
            <a:off x="8167816" y="2372497"/>
            <a:ext cx="3886247" cy="2113004"/>
          </a:xfrm>
          <a:custGeom>
            <a:avLst/>
            <a:gdLst>
              <a:gd name="connsiteX0" fmla="*/ 0 w 3886247"/>
              <a:gd name="connsiteY0" fmla="*/ 0 h 2113004"/>
              <a:gd name="connsiteX1" fmla="*/ 3886247 w 3886247"/>
              <a:gd name="connsiteY1" fmla="*/ 0 h 2113004"/>
              <a:gd name="connsiteX2" fmla="*/ 3886247 w 3886247"/>
              <a:gd name="connsiteY2" fmla="*/ 2113004 h 2113004"/>
              <a:gd name="connsiteX3" fmla="*/ 0 w 3886247"/>
              <a:gd name="connsiteY3" fmla="*/ 2113004 h 2113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86247" h="2113004">
                <a:moveTo>
                  <a:pt x="0" y="0"/>
                </a:moveTo>
                <a:lnTo>
                  <a:pt x="3886247" y="0"/>
                </a:lnTo>
                <a:lnTo>
                  <a:pt x="3886247" y="2113004"/>
                </a:lnTo>
                <a:lnTo>
                  <a:pt x="0" y="2113004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 dirty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44"/>
          </p:nvPr>
        </p:nvSpPr>
        <p:spPr>
          <a:xfrm>
            <a:off x="8167816" y="4609070"/>
            <a:ext cx="3886247" cy="2113004"/>
          </a:xfrm>
          <a:custGeom>
            <a:avLst/>
            <a:gdLst>
              <a:gd name="connsiteX0" fmla="*/ 0 w 3886247"/>
              <a:gd name="connsiteY0" fmla="*/ 0 h 2113004"/>
              <a:gd name="connsiteX1" fmla="*/ 3886247 w 3886247"/>
              <a:gd name="connsiteY1" fmla="*/ 0 h 2113004"/>
              <a:gd name="connsiteX2" fmla="*/ 3886247 w 3886247"/>
              <a:gd name="connsiteY2" fmla="*/ 2113004 h 2113004"/>
              <a:gd name="connsiteX3" fmla="*/ 0 w 3886247"/>
              <a:gd name="connsiteY3" fmla="*/ 2113004 h 2113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86247" h="2113004">
                <a:moveTo>
                  <a:pt x="0" y="0"/>
                </a:moveTo>
                <a:lnTo>
                  <a:pt x="3886247" y="0"/>
                </a:lnTo>
                <a:lnTo>
                  <a:pt x="3886247" y="2113004"/>
                </a:lnTo>
                <a:lnTo>
                  <a:pt x="0" y="2113004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45"/>
          </p:nvPr>
        </p:nvSpPr>
        <p:spPr>
          <a:xfrm>
            <a:off x="4158048" y="4609070"/>
            <a:ext cx="3886247" cy="2113004"/>
          </a:xfrm>
          <a:custGeom>
            <a:avLst/>
            <a:gdLst>
              <a:gd name="connsiteX0" fmla="*/ 0 w 3886247"/>
              <a:gd name="connsiteY0" fmla="*/ 0 h 2113004"/>
              <a:gd name="connsiteX1" fmla="*/ 3886247 w 3886247"/>
              <a:gd name="connsiteY1" fmla="*/ 0 h 2113004"/>
              <a:gd name="connsiteX2" fmla="*/ 3886247 w 3886247"/>
              <a:gd name="connsiteY2" fmla="*/ 2113004 h 2113004"/>
              <a:gd name="connsiteX3" fmla="*/ 0 w 3886247"/>
              <a:gd name="connsiteY3" fmla="*/ 2113004 h 2113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86247" h="2113004">
                <a:moveTo>
                  <a:pt x="0" y="0"/>
                </a:moveTo>
                <a:lnTo>
                  <a:pt x="3886247" y="0"/>
                </a:lnTo>
                <a:lnTo>
                  <a:pt x="3886247" y="2113004"/>
                </a:lnTo>
                <a:lnTo>
                  <a:pt x="0" y="2113004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46"/>
          </p:nvPr>
        </p:nvSpPr>
        <p:spPr>
          <a:xfrm>
            <a:off x="148281" y="4609070"/>
            <a:ext cx="3886247" cy="2113004"/>
          </a:xfrm>
          <a:custGeom>
            <a:avLst/>
            <a:gdLst>
              <a:gd name="connsiteX0" fmla="*/ 0 w 3886247"/>
              <a:gd name="connsiteY0" fmla="*/ 0 h 2113004"/>
              <a:gd name="connsiteX1" fmla="*/ 3886247 w 3886247"/>
              <a:gd name="connsiteY1" fmla="*/ 0 h 2113004"/>
              <a:gd name="connsiteX2" fmla="*/ 3886247 w 3886247"/>
              <a:gd name="connsiteY2" fmla="*/ 2113004 h 2113004"/>
              <a:gd name="connsiteX3" fmla="*/ 0 w 3886247"/>
              <a:gd name="connsiteY3" fmla="*/ 2113004 h 2113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86247" h="2113004">
                <a:moveTo>
                  <a:pt x="0" y="0"/>
                </a:moveTo>
                <a:lnTo>
                  <a:pt x="3886247" y="0"/>
                </a:lnTo>
                <a:lnTo>
                  <a:pt x="3886247" y="2113004"/>
                </a:lnTo>
                <a:lnTo>
                  <a:pt x="0" y="2113004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 dirty="0"/>
          </a:p>
        </p:txBody>
      </p:sp>
    </p:spTree>
  </p:cSld>
  <p:clrMapOvr>
    <a:masterClrMapping/>
  </p:clrMapOvr>
  <p:transition spd="slow" advTm="2000">
    <p:blinds dir="vert"/>
  </p:transition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foli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6"/>
          <p:cNvGrpSpPr>
            <a:grpSpLocks noChangeAspect="1"/>
          </p:cNvGrpSpPr>
          <p:nvPr/>
        </p:nvGrpSpPr>
        <p:grpSpPr bwMode="auto">
          <a:xfrm>
            <a:off x="-892810" y="-640436"/>
            <a:ext cx="6988809" cy="7446155"/>
            <a:chOff x="3053" y="1324"/>
            <a:chExt cx="1574" cy="1677"/>
          </a:xfrm>
          <a:gradFill>
            <a:gsLst>
              <a:gs pos="0">
                <a:schemeClr val="accent5">
                  <a:lumMod val="67000"/>
                  <a:alpha val="0"/>
                </a:schemeClr>
              </a:gs>
              <a:gs pos="48000">
                <a:schemeClr val="accent3">
                  <a:alpha val="0"/>
                </a:schemeClr>
              </a:gs>
              <a:gs pos="100000">
                <a:schemeClr val="accent6">
                  <a:alpha val="16000"/>
                </a:schemeClr>
              </a:gs>
            </a:gsLst>
            <a:path path="circle">
              <a:fillToRect l="100000" t="100000"/>
            </a:path>
          </a:gradFill>
        </p:grpSpPr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3972" y="1324"/>
              <a:ext cx="655" cy="1044"/>
            </a:xfrm>
            <a:custGeom>
              <a:avLst/>
              <a:gdLst>
                <a:gd name="T0" fmla="*/ 4 w 276"/>
                <a:gd name="T1" fmla="*/ 21 h 440"/>
                <a:gd name="T2" fmla="*/ 107 w 276"/>
                <a:gd name="T3" fmla="*/ 252 h 440"/>
                <a:gd name="T4" fmla="*/ 241 w 276"/>
                <a:gd name="T5" fmla="*/ 425 h 440"/>
                <a:gd name="T6" fmla="*/ 275 w 276"/>
                <a:gd name="T7" fmla="*/ 423 h 440"/>
                <a:gd name="T8" fmla="*/ 276 w 276"/>
                <a:gd name="T9" fmla="*/ 220 h 440"/>
                <a:gd name="T10" fmla="*/ 215 w 276"/>
                <a:gd name="T11" fmla="*/ 114 h 440"/>
                <a:gd name="T12" fmla="*/ 26 w 276"/>
                <a:gd name="T13" fmla="*/ 5 h 440"/>
                <a:gd name="T14" fmla="*/ 4 w 276"/>
                <a:gd name="T15" fmla="*/ 21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6" h="440">
                  <a:moveTo>
                    <a:pt x="4" y="21"/>
                  </a:moveTo>
                  <a:cubicBezTo>
                    <a:pt x="22" y="73"/>
                    <a:pt x="56" y="163"/>
                    <a:pt x="107" y="252"/>
                  </a:cubicBezTo>
                  <a:cubicBezTo>
                    <a:pt x="143" y="313"/>
                    <a:pt x="197" y="377"/>
                    <a:pt x="241" y="425"/>
                  </a:cubicBezTo>
                  <a:cubicBezTo>
                    <a:pt x="255" y="440"/>
                    <a:pt x="276" y="436"/>
                    <a:pt x="275" y="423"/>
                  </a:cubicBezTo>
                  <a:cubicBezTo>
                    <a:pt x="276" y="220"/>
                    <a:pt x="276" y="220"/>
                    <a:pt x="276" y="220"/>
                  </a:cubicBezTo>
                  <a:cubicBezTo>
                    <a:pt x="276" y="181"/>
                    <a:pt x="248" y="134"/>
                    <a:pt x="215" y="114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17" y="0"/>
                    <a:pt x="0" y="8"/>
                    <a:pt x="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3210" y="2548"/>
              <a:ext cx="1260" cy="453"/>
            </a:xfrm>
            <a:custGeom>
              <a:avLst/>
              <a:gdLst>
                <a:gd name="T0" fmla="*/ 519 w 531"/>
                <a:gd name="T1" fmla="*/ 32 h 191"/>
                <a:gd name="T2" fmla="*/ 269 w 531"/>
                <a:gd name="T3" fmla="*/ 0 h 191"/>
                <a:gd name="T4" fmla="*/ 14 w 531"/>
                <a:gd name="T5" fmla="*/ 32 h 191"/>
                <a:gd name="T6" fmla="*/ 9 w 531"/>
                <a:gd name="T7" fmla="*/ 59 h 191"/>
                <a:gd name="T8" fmla="*/ 204 w 531"/>
                <a:gd name="T9" fmla="*/ 171 h 191"/>
                <a:gd name="T10" fmla="*/ 326 w 531"/>
                <a:gd name="T11" fmla="*/ 172 h 191"/>
                <a:gd name="T12" fmla="*/ 520 w 531"/>
                <a:gd name="T13" fmla="*/ 60 h 191"/>
                <a:gd name="T14" fmla="*/ 519 w 531"/>
                <a:gd name="T15" fmla="*/ 32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1" h="191">
                  <a:moveTo>
                    <a:pt x="519" y="32"/>
                  </a:moveTo>
                  <a:cubicBezTo>
                    <a:pt x="457" y="17"/>
                    <a:pt x="365" y="0"/>
                    <a:pt x="269" y="0"/>
                  </a:cubicBezTo>
                  <a:cubicBezTo>
                    <a:pt x="175" y="0"/>
                    <a:pt x="80" y="17"/>
                    <a:pt x="14" y="32"/>
                  </a:cubicBezTo>
                  <a:cubicBezTo>
                    <a:pt x="0" y="36"/>
                    <a:pt x="1" y="53"/>
                    <a:pt x="9" y="59"/>
                  </a:cubicBezTo>
                  <a:cubicBezTo>
                    <a:pt x="204" y="171"/>
                    <a:pt x="204" y="171"/>
                    <a:pt x="204" y="171"/>
                  </a:cubicBezTo>
                  <a:cubicBezTo>
                    <a:pt x="238" y="191"/>
                    <a:pt x="293" y="191"/>
                    <a:pt x="326" y="172"/>
                  </a:cubicBezTo>
                  <a:cubicBezTo>
                    <a:pt x="520" y="60"/>
                    <a:pt x="520" y="60"/>
                    <a:pt x="520" y="60"/>
                  </a:cubicBezTo>
                  <a:cubicBezTo>
                    <a:pt x="530" y="54"/>
                    <a:pt x="531" y="35"/>
                    <a:pt x="5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Line 7"/>
            <p:cNvSpPr>
              <a:spLocks noChangeShapeType="1"/>
            </p:cNvSpPr>
            <p:nvPr/>
          </p:nvSpPr>
          <p:spPr bwMode="auto">
            <a:xfrm>
              <a:off x="3053" y="2349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Line 8"/>
            <p:cNvSpPr>
              <a:spLocks noChangeShapeType="1"/>
            </p:cNvSpPr>
            <p:nvPr/>
          </p:nvSpPr>
          <p:spPr bwMode="auto">
            <a:xfrm>
              <a:off x="3053" y="2349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3511" y="1782"/>
              <a:ext cx="660" cy="529"/>
            </a:xfrm>
            <a:custGeom>
              <a:avLst/>
              <a:gdLst>
                <a:gd name="T0" fmla="*/ 8 w 278"/>
                <a:gd name="T1" fmla="*/ 199 h 223"/>
                <a:gd name="T2" fmla="*/ 21 w 278"/>
                <a:gd name="T3" fmla="*/ 223 h 223"/>
                <a:gd name="T4" fmla="*/ 139 w 278"/>
                <a:gd name="T5" fmla="*/ 215 h 223"/>
                <a:gd name="T6" fmla="*/ 257 w 278"/>
                <a:gd name="T7" fmla="*/ 223 h 223"/>
                <a:gd name="T8" fmla="*/ 270 w 278"/>
                <a:gd name="T9" fmla="*/ 199 h 223"/>
                <a:gd name="T10" fmla="*/ 207 w 278"/>
                <a:gd name="T11" fmla="*/ 113 h 223"/>
                <a:gd name="T12" fmla="*/ 155 w 278"/>
                <a:gd name="T13" fmla="*/ 13 h 223"/>
                <a:gd name="T14" fmla="*/ 126 w 278"/>
                <a:gd name="T15" fmla="*/ 13 h 223"/>
                <a:gd name="T16" fmla="*/ 75 w 278"/>
                <a:gd name="T17" fmla="*/ 106 h 223"/>
                <a:gd name="T18" fmla="*/ 8 w 278"/>
                <a:gd name="T19" fmla="*/ 199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" h="223">
                  <a:moveTo>
                    <a:pt x="8" y="199"/>
                  </a:moveTo>
                  <a:cubicBezTo>
                    <a:pt x="0" y="212"/>
                    <a:pt x="6" y="223"/>
                    <a:pt x="21" y="223"/>
                  </a:cubicBezTo>
                  <a:cubicBezTo>
                    <a:pt x="21" y="223"/>
                    <a:pt x="80" y="215"/>
                    <a:pt x="139" y="215"/>
                  </a:cubicBezTo>
                  <a:cubicBezTo>
                    <a:pt x="199" y="215"/>
                    <a:pt x="257" y="223"/>
                    <a:pt x="257" y="223"/>
                  </a:cubicBezTo>
                  <a:cubicBezTo>
                    <a:pt x="272" y="223"/>
                    <a:pt x="278" y="212"/>
                    <a:pt x="270" y="199"/>
                  </a:cubicBezTo>
                  <a:cubicBezTo>
                    <a:pt x="270" y="199"/>
                    <a:pt x="232" y="156"/>
                    <a:pt x="207" y="113"/>
                  </a:cubicBezTo>
                  <a:cubicBezTo>
                    <a:pt x="179" y="65"/>
                    <a:pt x="155" y="13"/>
                    <a:pt x="155" y="13"/>
                  </a:cubicBezTo>
                  <a:cubicBezTo>
                    <a:pt x="147" y="0"/>
                    <a:pt x="134" y="0"/>
                    <a:pt x="126" y="13"/>
                  </a:cubicBezTo>
                  <a:cubicBezTo>
                    <a:pt x="126" y="13"/>
                    <a:pt x="102" y="60"/>
                    <a:pt x="75" y="106"/>
                  </a:cubicBezTo>
                  <a:cubicBezTo>
                    <a:pt x="49" y="150"/>
                    <a:pt x="8" y="199"/>
                    <a:pt x="8" y="1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" name="Line 10"/>
            <p:cNvSpPr>
              <a:spLocks noChangeShapeType="1"/>
            </p:cNvSpPr>
            <p:nvPr/>
          </p:nvSpPr>
          <p:spPr bwMode="auto">
            <a:xfrm>
              <a:off x="3148" y="2420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6" name="Line 11"/>
            <p:cNvSpPr>
              <a:spLocks noChangeShapeType="1"/>
            </p:cNvSpPr>
            <p:nvPr/>
          </p:nvSpPr>
          <p:spPr bwMode="auto">
            <a:xfrm>
              <a:off x="3148" y="2420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067" y="1324"/>
              <a:ext cx="655" cy="1044"/>
            </a:xfrm>
            <a:custGeom>
              <a:avLst/>
              <a:gdLst>
                <a:gd name="T0" fmla="*/ 272 w 276"/>
                <a:gd name="T1" fmla="*/ 21 h 440"/>
                <a:gd name="T2" fmla="*/ 169 w 276"/>
                <a:gd name="T3" fmla="*/ 252 h 440"/>
                <a:gd name="T4" fmla="*/ 35 w 276"/>
                <a:gd name="T5" fmla="*/ 425 h 440"/>
                <a:gd name="T6" fmla="*/ 0 w 276"/>
                <a:gd name="T7" fmla="*/ 423 h 440"/>
                <a:gd name="T8" fmla="*/ 0 w 276"/>
                <a:gd name="T9" fmla="*/ 220 h 440"/>
                <a:gd name="T10" fmla="*/ 61 w 276"/>
                <a:gd name="T11" fmla="*/ 114 h 440"/>
                <a:gd name="T12" fmla="*/ 249 w 276"/>
                <a:gd name="T13" fmla="*/ 5 h 440"/>
                <a:gd name="T14" fmla="*/ 272 w 276"/>
                <a:gd name="T15" fmla="*/ 21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6" h="440">
                  <a:moveTo>
                    <a:pt x="272" y="21"/>
                  </a:moveTo>
                  <a:cubicBezTo>
                    <a:pt x="254" y="73"/>
                    <a:pt x="220" y="163"/>
                    <a:pt x="169" y="252"/>
                  </a:cubicBezTo>
                  <a:cubicBezTo>
                    <a:pt x="133" y="313"/>
                    <a:pt x="79" y="377"/>
                    <a:pt x="35" y="425"/>
                  </a:cubicBezTo>
                  <a:cubicBezTo>
                    <a:pt x="20" y="440"/>
                    <a:pt x="0" y="436"/>
                    <a:pt x="0" y="423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181"/>
                    <a:pt x="27" y="134"/>
                    <a:pt x="61" y="114"/>
                  </a:cubicBezTo>
                  <a:cubicBezTo>
                    <a:pt x="249" y="5"/>
                    <a:pt x="249" y="5"/>
                    <a:pt x="249" y="5"/>
                  </a:cubicBezTo>
                  <a:cubicBezTo>
                    <a:pt x="258" y="0"/>
                    <a:pt x="276" y="8"/>
                    <a:pt x="272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29" name="Picture Placeholder 28"/>
          <p:cNvSpPr>
            <a:spLocks noGrp="1"/>
          </p:cNvSpPr>
          <p:nvPr>
            <p:ph type="pic" sz="quarter" idx="45"/>
          </p:nvPr>
        </p:nvSpPr>
        <p:spPr>
          <a:xfrm>
            <a:off x="4158048" y="4609070"/>
            <a:ext cx="3886247" cy="2113004"/>
          </a:xfrm>
          <a:custGeom>
            <a:avLst/>
            <a:gdLst>
              <a:gd name="connsiteX0" fmla="*/ 0 w 3886247"/>
              <a:gd name="connsiteY0" fmla="*/ 0 h 2113004"/>
              <a:gd name="connsiteX1" fmla="*/ 3886247 w 3886247"/>
              <a:gd name="connsiteY1" fmla="*/ 0 h 2113004"/>
              <a:gd name="connsiteX2" fmla="*/ 3886247 w 3886247"/>
              <a:gd name="connsiteY2" fmla="*/ 2113004 h 2113004"/>
              <a:gd name="connsiteX3" fmla="*/ 0 w 3886247"/>
              <a:gd name="connsiteY3" fmla="*/ 2113004 h 2113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86247" h="2113004">
                <a:moveTo>
                  <a:pt x="0" y="0"/>
                </a:moveTo>
                <a:lnTo>
                  <a:pt x="3886247" y="0"/>
                </a:lnTo>
                <a:lnTo>
                  <a:pt x="3886247" y="2113004"/>
                </a:lnTo>
                <a:lnTo>
                  <a:pt x="0" y="2113004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 dirty="0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46"/>
          </p:nvPr>
        </p:nvSpPr>
        <p:spPr>
          <a:xfrm>
            <a:off x="4158048" y="2372497"/>
            <a:ext cx="3886247" cy="2113004"/>
          </a:xfrm>
          <a:custGeom>
            <a:avLst/>
            <a:gdLst>
              <a:gd name="connsiteX0" fmla="*/ 0 w 3886247"/>
              <a:gd name="connsiteY0" fmla="*/ 0 h 2113004"/>
              <a:gd name="connsiteX1" fmla="*/ 3886247 w 3886247"/>
              <a:gd name="connsiteY1" fmla="*/ 0 h 2113004"/>
              <a:gd name="connsiteX2" fmla="*/ 3886247 w 3886247"/>
              <a:gd name="connsiteY2" fmla="*/ 2113004 h 2113004"/>
              <a:gd name="connsiteX3" fmla="*/ 0 w 3886247"/>
              <a:gd name="connsiteY3" fmla="*/ 2113004 h 2113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86247" h="2113004">
                <a:moveTo>
                  <a:pt x="0" y="0"/>
                </a:moveTo>
                <a:lnTo>
                  <a:pt x="3886247" y="0"/>
                </a:lnTo>
                <a:lnTo>
                  <a:pt x="3886247" y="2113004"/>
                </a:lnTo>
                <a:lnTo>
                  <a:pt x="0" y="2113004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 dirty="0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47"/>
          </p:nvPr>
        </p:nvSpPr>
        <p:spPr>
          <a:xfrm>
            <a:off x="4158048" y="135925"/>
            <a:ext cx="3886247" cy="2113004"/>
          </a:xfrm>
          <a:custGeom>
            <a:avLst/>
            <a:gdLst>
              <a:gd name="connsiteX0" fmla="*/ 0 w 3886247"/>
              <a:gd name="connsiteY0" fmla="*/ 0 h 2113004"/>
              <a:gd name="connsiteX1" fmla="*/ 3886247 w 3886247"/>
              <a:gd name="connsiteY1" fmla="*/ 0 h 2113004"/>
              <a:gd name="connsiteX2" fmla="*/ 3886247 w 3886247"/>
              <a:gd name="connsiteY2" fmla="*/ 2113004 h 2113004"/>
              <a:gd name="connsiteX3" fmla="*/ 0 w 3886247"/>
              <a:gd name="connsiteY3" fmla="*/ 2113004 h 2113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86247" h="2113004">
                <a:moveTo>
                  <a:pt x="0" y="0"/>
                </a:moveTo>
                <a:lnTo>
                  <a:pt x="3886247" y="0"/>
                </a:lnTo>
                <a:lnTo>
                  <a:pt x="3886247" y="2113004"/>
                </a:lnTo>
                <a:lnTo>
                  <a:pt x="0" y="2113004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 dirty="0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48"/>
          </p:nvPr>
        </p:nvSpPr>
        <p:spPr>
          <a:xfrm>
            <a:off x="148281" y="135925"/>
            <a:ext cx="3886247" cy="2113004"/>
          </a:xfrm>
          <a:custGeom>
            <a:avLst/>
            <a:gdLst>
              <a:gd name="connsiteX0" fmla="*/ 0 w 3886247"/>
              <a:gd name="connsiteY0" fmla="*/ 0 h 2113004"/>
              <a:gd name="connsiteX1" fmla="*/ 3886247 w 3886247"/>
              <a:gd name="connsiteY1" fmla="*/ 0 h 2113004"/>
              <a:gd name="connsiteX2" fmla="*/ 3886247 w 3886247"/>
              <a:gd name="connsiteY2" fmla="*/ 2113004 h 2113004"/>
              <a:gd name="connsiteX3" fmla="*/ 0 w 3886247"/>
              <a:gd name="connsiteY3" fmla="*/ 2113004 h 2113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86247" h="2113004">
                <a:moveTo>
                  <a:pt x="0" y="0"/>
                </a:moveTo>
                <a:lnTo>
                  <a:pt x="3886247" y="0"/>
                </a:lnTo>
                <a:lnTo>
                  <a:pt x="3886247" y="2113004"/>
                </a:lnTo>
                <a:lnTo>
                  <a:pt x="0" y="2113004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 dirty="0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49"/>
          </p:nvPr>
        </p:nvSpPr>
        <p:spPr>
          <a:xfrm>
            <a:off x="8167816" y="135925"/>
            <a:ext cx="3886247" cy="4349576"/>
          </a:xfrm>
          <a:custGeom>
            <a:avLst/>
            <a:gdLst>
              <a:gd name="connsiteX0" fmla="*/ 0 w 3886247"/>
              <a:gd name="connsiteY0" fmla="*/ 0 h 4349576"/>
              <a:gd name="connsiteX1" fmla="*/ 3886247 w 3886247"/>
              <a:gd name="connsiteY1" fmla="*/ 0 h 4349576"/>
              <a:gd name="connsiteX2" fmla="*/ 3886247 w 3886247"/>
              <a:gd name="connsiteY2" fmla="*/ 4349576 h 4349576"/>
              <a:gd name="connsiteX3" fmla="*/ 0 w 3886247"/>
              <a:gd name="connsiteY3" fmla="*/ 4349576 h 43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86247" h="4349576">
                <a:moveTo>
                  <a:pt x="0" y="0"/>
                </a:moveTo>
                <a:lnTo>
                  <a:pt x="3886247" y="0"/>
                </a:lnTo>
                <a:lnTo>
                  <a:pt x="3886247" y="4349576"/>
                </a:lnTo>
                <a:lnTo>
                  <a:pt x="0" y="4349576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 dirty="0"/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50"/>
          </p:nvPr>
        </p:nvSpPr>
        <p:spPr>
          <a:xfrm>
            <a:off x="8167816" y="4609070"/>
            <a:ext cx="3886247" cy="2113004"/>
          </a:xfrm>
          <a:custGeom>
            <a:avLst/>
            <a:gdLst>
              <a:gd name="connsiteX0" fmla="*/ 0 w 3886247"/>
              <a:gd name="connsiteY0" fmla="*/ 0 h 2113004"/>
              <a:gd name="connsiteX1" fmla="*/ 3886247 w 3886247"/>
              <a:gd name="connsiteY1" fmla="*/ 0 h 2113004"/>
              <a:gd name="connsiteX2" fmla="*/ 3886247 w 3886247"/>
              <a:gd name="connsiteY2" fmla="*/ 2113004 h 2113004"/>
              <a:gd name="connsiteX3" fmla="*/ 0 w 3886247"/>
              <a:gd name="connsiteY3" fmla="*/ 2113004 h 2113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86247" h="2113004">
                <a:moveTo>
                  <a:pt x="0" y="0"/>
                </a:moveTo>
                <a:lnTo>
                  <a:pt x="3886247" y="0"/>
                </a:lnTo>
                <a:lnTo>
                  <a:pt x="3886247" y="2113004"/>
                </a:lnTo>
                <a:lnTo>
                  <a:pt x="0" y="2113004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51"/>
          </p:nvPr>
        </p:nvSpPr>
        <p:spPr>
          <a:xfrm>
            <a:off x="108524" y="2283949"/>
            <a:ext cx="4009767" cy="4487821"/>
          </a:xfrm>
          <a:custGeom>
            <a:avLst/>
            <a:gdLst>
              <a:gd name="connsiteX0" fmla="*/ 0 w 4009767"/>
              <a:gd name="connsiteY0" fmla="*/ 0 h 4487821"/>
              <a:gd name="connsiteX1" fmla="*/ 4009767 w 4009767"/>
              <a:gd name="connsiteY1" fmla="*/ 0 h 4487821"/>
              <a:gd name="connsiteX2" fmla="*/ 4009767 w 4009767"/>
              <a:gd name="connsiteY2" fmla="*/ 4487821 h 4487821"/>
              <a:gd name="connsiteX3" fmla="*/ 0 w 4009767"/>
              <a:gd name="connsiteY3" fmla="*/ 4487821 h 448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9767" h="4487821">
                <a:moveTo>
                  <a:pt x="0" y="0"/>
                </a:moveTo>
                <a:lnTo>
                  <a:pt x="4009767" y="0"/>
                </a:lnTo>
                <a:lnTo>
                  <a:pt x="4009767" y="4487821"/>
                </a:lnTo>
                <a:lnTo>
                  <a:pt x="0" y="4487821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381000" dist="127000" dir="18900000" algn="t" rotWithShape="0">
              <a:prstClr val="black">
                <a:alpha val="12000"/>
              </a:prstClr>
            </a:outerShdw>
          </a:effectLst>
        </p:spPr>
        <p:txBody>
          <a:bodyPr rtlCol="0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 dirty="0"/>
          </a:p>
        </p:txBody>
      </p:sp>
    </p:spTree>
  </p:cSld>
  <p:clrMapOvr>
    <a:masterClrMapping/>
  </p:clrMapOvr>
  <p:transition spd="slow" advTm="2000">
    <p:blinds dir="vert"/>
  </p:transition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568810" y="6395957"/>
            <a:ext cx="567891" cy="365125"/>
          </a:xfrm>
          <a:prstGeom prst="rect">
            <a:avLst/>
          </a:prstGeom>
        </p:spPr>
        <p:txBody>
          <a:bodyPr/>
          <a:lstStyle/>
          <a:p>
            <a:fld id="{22D566B5-AA7A-A14D-94FC-034BE6355FB5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3934767" y="3076559"/>
            <a:ext cx="6096000" cy="6762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 i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lvl="0"/>
            <a:r>
              <a:rPr kumimoji="1" lang="zh-CN" altLang="en-US"/>
              <a:t>单击编辑模块标题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6933984"/>
      </p:ext>
    </p:extLst>
  </p:cSld>
  <p:clrMapOvr>
    <a:masterClrMapping/>
  </p:clrMapOvr>
  <p:transition spd="slow" advTm="2000">
    <p:blinds dir="vert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8"/>
          <p:cNvSpPr>
            <a:spLocks noGrp="1"/>
          </p:cNvSpPr>
          <p:nvPr>
            <p:ph type="body" sz="quarter" idx="13" hasCustomPrompt="1"/>
          </p:nvPr>
        </p:nvSpPr>
        <p:spPr>
          <a:xfrm>
            <a:off x="1067593" y="1360450"/>
            <a:ext cx="10056812" cy="46348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i="0" kern="1200" spc="1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100" kern="120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dirty="0"/>
              <a:t>点击编辑正文</a:t>
            </a:r>
            <a:endParaRPr lang="en-US" dirty="0"/>
          </a:p>
        </p:txBody>
      </p:sp>
      <p:grpSp>
        <p:nvGrpSpPr>
          <p:cNvPr id="2" name="组 1"/>
          <p:cNvGrpSpPr/>
          <p:nvPr userDrawn="1"/>
        </p:nvGrpSpPr>
        <p:grpSpPr>
          <a:xfrm>
            <a:off x="0" y="230164"/>
            <a:ext cx="210961" cy="344922"/>
            <a:chOff x="0" y="369310"/>
            <a:chExt cx="210961" cy="344922"/>
          </a:xfrm>
        </p:grpSpPr>
        <p:sp>
          <p:nvSpPr>
            <p:cNvPr id="5" name="三角形 4"/>
            <p:cNvSpPr/>
            <p:nvPr userDrawn="1"/>
          </p:nvSpPr>
          <p:spPr>
            <a:xfrm rot="5400000">
              <a:off x="-92886" y="462196"/>
              <a:ext cx="344922" cy="159150"/>
            </a:xfrm>
            <a:prstGeom prst="triangle">
              <a:avLst/>
            </a:prstGeom>
            <a:solidFill>
              <a:srgbClr val="158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accent4"/>
                </a:solidFill>
              </a:endParaRPr>
            </a:p>
          </p:txBody>
        </p:sp>
        <p:sp>
          <p:nvSpPr>
            <p:cNvPr id="9" name="三角形 8"/>
            <p:cNvSpPr/>
            <p:nvPr userDrawn="1"/>
          </p:nvSpPr>
          <p:spPr>
            <a:xfrm rot="5400000">
              <a:off x="-41075" y="462196"/>
              <a:ext cx="344922" cy="159150"/>
            </a:xfrm>
            <a:prstGeom prst="triangl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0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10229850" y="6286419"/>
            <a:ext cx="1657350" cy="584200"/>
          </a:xfrm>
        </p:spPr>
        <p:txBody>
          <a:bodyPr/>
          <a:lstStyle>
            <a:lvl1pPr algn="dist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www.qianxin.com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72" y="-6411"/>
            <a:ext cx="10056812" cy="719732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4300"/>
              </a:lnSpc>
              <a:defRPr sz="2800" b="1" i="0" baseline="0">
                <a:solidFill>
                  <a:schemeClr val="accent3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点击编辑主标题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059140"/>
      </p:ext>
    </p:extLst>
  </p:cSld>
  <p:clrMapOvr>
    <a:masterClrMapping/>
  </p:clrMapOvr>
  <p:transition spd="slow" advTm="2000">
    <p:blinds dir="vert"/>
  </p:transition>
  <p:extLst>
    <p:ext uri="{DCECCB84-F9BA-43D5-87BE-67443E8EF086}">
      <p15:sldGuideLst xmlns:p15="http://schemas.microsoft.com/office/powerpoint/2012/main">
        <p15:guide id="1" orient="horz" pos="323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10229850" y="6286419"/>
            <a:ext cx="1657350" cy="584200"/>
          </a:xfrm>
        </p:spPr>
        <p:txBody>
          <a:bodyPr/>
          <a:lstStyle>
            <a:lvl1pPr algn="dist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www.qianxin.com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39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2772" y="-6411"/>
            <a:ext cx="10056812" cy="719732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4300"/>
              </a:lnSpc>
              <a:defRPr sz="2800" b="1" i="0" baseline="0">
                <a:solidFill>
                  <a:srgbClr val="168AD7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点击编辑主标题</a:t>
            </a:r>
            <a:endParaRPr lang="en-US" dirty="0"/>
          </a:p>
        </p:txBody>
      </p:sp>
      <p:sp>
        <p:nvSpPr>
          <p:cNvPr id="6" name="Text Placeholder 38"/>
          <p:cNvSpPr>
            <a:spLocks noGrp="1"/>
          </p:cNvSpPr>
          <p:nvPr>
            <p:ph type="body" sz="quarter" idx="13" hasCustomPrompt="1"/>
          </p:nvPr>
        </p:nvSpPr>
        <p:spPr>
          <a:xfrm>
            <a:off x="1067593" y="1360450"/>
            <a:ext cx="10056812" cy="46348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i="0" kern="1200" spc="1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100" kern="120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dirty="0"/>
              <a:t>点击编辑正文</a:t>
            </a:r>
            <a:endParaRPr lang="en-US" dirty="0"/>
          </a:p>
        </p:txBody>
      </p:sp>
      <p:grpSp>
        <p:nvGrpSpPr>
          <p:cNvPr id="2" name="组 1"/>
          <p:cNvGrpSpPr/>
          <p:nvPr userDrawn="1"/>
        </p:nvGrpSpPr>
        <p:grpSpPr>
          <a:xfrm>
            <a:off x="0" y="230164"/>
            <a:ext cx="210961" cy="344922"/>
            <a:chOff x="0" y="369310"/>
            <a:chExt cx="210961" cy="344922"/>
          </a:xfrm>
        </p:grpSpPr>
        <p:sp>
          <p:nvSpPr>
            <p:cNvPr id="5" name="三角形 4"/>
            <p:cNvSpPr/>
            <p:nvPr userDrawn="1"/>
          </p:nvSpPr>
          <p:spPr>
            <a:xfrm rot="5400000">
              <a:off x="-92886" y="462196"/>
              <a:ext cx="344922" cy="159150"/>
            </a:xfrm>
            <a:prstGeom prst="triangle">
              <a:avLst/>
            </a:prstGeom>
            <a:solidFill>
              <a:srgbClr val="158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accent4"/>
                </a:solidFill>
              </a:endParaRPr>
            </a:p>
          </p:txBody>
        </p:sp>
        <p:sp>
          <p:nvSpPr>
            <p:cNvPr id="9" name="三角形 8"/>
            <p:cNvSpPr/>
            <p:nvPr userDrawn="1"/>
          </p:nvSpPr>
          <p:spPr>
            <a:xfrm rot="5400000">
              <a:off x="-41075" y="462196"/>
              <a:ext cx="344922" cy="159150"/>
            </a:xfrm>
            <a:prstGeom prst="triangl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0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10229850" y="6286419"/>
            <a:ext cx="1657350" cy="584200"/>
          </a:xfrm>
        </p:spPr>
        <p:txBody>
          <a:bodyPr/>
          <a:lstStyle>
            <a:lvl1pPr algn="dist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www.qianxin.com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07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568810" y="6395957"/>
            <a:ext cx="567891" cy="365125"/>
          </a:xfrm>
          <a:prstGeom prst="rect">
            <a:avLst/>
          </a:prstGeom>
        </p:spPr>
        <p:txBody>
          <a:bodyPr/>
          <a:lstStyle/>
          <a:p>
            <a:fld id="{22D566B5-AA7A-A14D-94FC-034BE6355FB5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7" name="图片占位符 7"/>
          <p:cNvSpPr>
            <a:spLocks noGrp="1"/>
          </p:cNvSpPr>
          <p:nvPr>
            <p:ph type="pic" sz="quarter" idx="15"/>
          </p:nvPr>
        </p:nvSpPr>
        <p:spPr>
          <a:xfrm>
            <a:off x="1067593" y="1360449"/>
            <a:ext cx="10056812" cy="485747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bg1">
                <a:lumMod val="85000"/>
                <a:alpha val="40000"/>
              </a:schemeClr>
            </a:solidFill>
          </a:ln>
        </p:spPr>
        <p:txBody>
          <a:bodyPr/>
          <a:lstStyle>
            <a:lvl1pPr marL="0" indent="0">
              <a:buNone/>
              <a:defRPr sz="1400" b="0" i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</a:lstStyle>
          <a:p>
            <a:endParaRPr kumimoji="1" lang="zh-CN" altLang="en-US" dirty="0"/>
          </a:p>
        </p:txBody>
      </p:sp>
      <p:grpSp>
        <p:nvGrpSpPr>
          <p:cNvPr id="17" name="组 16"/>
          <p:cNvGrpSpPr/>
          <p:nvPr userDrawn="1"/>
        </p:nvGrpSpPr>
        <p:grpSpPr>
          <a:xfrm>
            <a:off x="0" y="230164"/>
            <a:ext cx="210961" cy="344922"/>
            <a:chOff x="0" y="369310"/>
            <a:chExt cx="210961" cy="344922"/>
          </a:xfrm>
        </p:grpSpPr>
        <p:sp>
          <p:nvSpPr>
            <p:cNvPr id="18" name="三角形 17"/>
            <p:cNvSpPr/>
            <p:nvPr userDrawn="1"/>
          </p:nvSpPr>
          <p:spPr>
            <a:xfrm rot="5400000">
              <a:off x="-92886" y="462196"/>
              <a:ext cx="344922" cy="159150"/>
            </a:xfrm>
            <a:prstGeom prst="triangle">
              <a:avLst/>
            </a:prstGeom>
            <a:solidFill>
              <a:srgbClr val="158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accent4"/>
                </a:solidFill>
              </a:endParaRPr>
            </a:p>
          </p:txBody>
        </p:sp>
        <p:sp>
          <p:nvSpPr>
            <p:cNvPr id="19" name="三角形 18"/>
            <p:cNvSpPr/>
            <p:nvPr userDrawn="1"/>
          </p:nvSpPr>
          <p:spPr>
            <a:xfrm rot="5400000">
              <a:off x="-41075" y="462196"/>
              <a:ext cx="344922" cy="159150"/>
            </a:xfrm>
            <a:prstGeom prst="triangl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2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10229850" y="6286419"/>
            <a:ext cx="1657350" cy="584200"/>
          </a:xfrm>
        </p:spPr>
        <p:txBody>
          <a:bodyPr/>
          <a:lstStyle>
            <a:lvl1pPr algn="dist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www.qianxin.com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62772" y="-6411"/>
            <a:ext cx="10056812" cy="719732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4300"/>
              </a:lnSpc>
              <a:defRPr sz="2800" b="1" i="0" baseline="0">
                <a:solidFill>
                  <a:srgbClr val="168AD7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点击编辑主标题</a:t>
            </a:r>
            <a:endParaRPr lang="en-US" dirty="0"/>
          </a:p>
        </p:txBody>
      </p:sp>
      <p:cxnSp>
        <p:nvCxnSpPr>
          <p:cNvPr id="15" name="直线连接符 14"/>
          <p:cNvCxnSpPr/>
          <p:nvPr userDrawn="1"/>
        </p:nvCxnSpPr>
        <p:spPr>
          <a:xfrm>
            <a:off x="10535214" y="329346"/>
            <a:ext cx="0" cy="360000"/>
          </a:xfrm>
          <a:prstGeom prst="line">
            <a:avLst/>
          </a:prstGeom>
          <a:ln w="12700">
            <a:solidFill>
              <a:schemeClr val="accent1">
                <a:alpha val="4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97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7"/>
          <p:cNvSpPr>
            <a:spLocks noGrp="1"/>
          </p:cNvSpPr>
          <p:nvPr>
            <p:ph type="pic" sz="quarter" idx="15"/>
          </p:nvPr>
        </p:nvSpPr>
        <p:spPr>
          <a:xfrm>
            <a:off x="852755" y="1360449"/>
            <a:ext cx="5269707" cy="485747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bg1">
                <a:lumMod val="85000"/>
                <a:alpha val="40000"/>
              </a:schemeClr>
            </a:solidFill>
          </a:ln>
        </p:spPr>
        <p:txBody>
          <a:bodyPr/>
          <a:lstStyle>
            <a:lvl1pPr marL="0" indent="0">
              <a:buNone/>
              <a:defRPr sz="1400" b="0" i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8" name="Text Placeholder 38"/>
          <p:cNvSpPr>
            <a:spLocks noGrp="1"/>
          </p:cNvSpPr>
          <p:nvPr>
            <p:ph type="body" sz="quarter" idx="13" hasCustomPrompt="1"/>
          </p:nvPr>
        </p:nvSpPr>
        <p:spPr>
          <a:xfrm>
            <a:off x="6400801" y="1360449"/>
            <a:ext cx="4723604" cy="48574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i="0" kern="1200" spc="1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100" kern="120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dirty="0"/>
              <a:t>点击编辑正文</a:t>
            </a:r>
            <a:endParaRPr lang="en-US" dirty="0"/>
          </a:p>
        </p:txBody>
      </p:sp>
      <p:grpSp>
        <p:nvGrpSpPr>
          <p:cNvPr id="18" name="组 17"/>
          <p:cNvGrpSpPr/>
          <p:nvPr userDrawn="1"/>
        </p:nvGrpSpPr>
        <p:grpSpPr>
          <a:xfrm>
            <a:off x="0" y="230164"/>
            <a:ext cx="210961" cy="344922"/>
            <a:chOff x="0" y="369310"/>
            <a:chExt cx="210961" cy="344922"/>
          </a:xfrm>
        </p:grpSpPr>
        <p:sp>
          <p:nvSpPr>
            <p:cNvPr id="19" name="三角形 18"/>
            <p:cNvSpPr/>
            <p:nvPr userDrawn="1"/>
          </p:nvSpPr>
          <p:spPr>
            <a:xfrm rot="5400000">
              <a:off x="-92886" y="462196"/>
              <a:ext cx="344922" cy="159150"/>
            </a:xfrm>
            <a:prstGeom prst="triangle">
              <a:avLst/>
            </a:prstGeom>
            <a:solidFill>
              <a:srgbClr val="158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accent4"/>
                </a:solidFill>
              </a:endParaRPr>
            </a:p>
          </p:txBody>
        </p:sp>
        <p:sp>
          <p:nvSpPr>
            <p:cNvPr id="20" name="三角形 19"/>
            <p:cNvSpPr/>
            <p:nvPr userDrawn="1"/>
          </p:nvSpPr>
          <p:spPr>
            <a:xfrm rot="5400000">
              <a:off x="-41075" y="462196"/>
              <a:ext cx="344922" cy="159150"/>
            </a:xfrm>
            <a:prstGeom prst="triangl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3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10229850" y="6286419"/>
            <a:ext cx="1657350" cy="584200"/>
          </a:xfrm>
        </p:spPr>
        <p:txBody>
          <a:bodyPr/>
          <a:lstStyle>
            <a:lvl1pPr algn="dist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www.qianxin.com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62772" y="-6411"/>
            <a:ext cx="10056812" cy="719732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4300"/>
              </a:lnSpc>
              <a:defRPr sz="2800" b="1" i="0" baseline="0">
                <a:solidFill>
                  <a:srgbClr val="168AD7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点击编辑主标题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7"/>
          <p:cNvSpPr>
            <a:spLocks noGrp="1"/>
          </p:cNvSpPr>
          <p:nvPr>
            <p:ph type="pic" sz="quarter" idx="15"/>
          </p:nvPr>
        </p:nvSpPr>
        <p:spPr>
          <a:xfrm>
            <a:off x="852755" y="1360449"/>
            <a:ext cx="5065445" cy="2678151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bg1">
                <a:lumMod val="85000"/>
                <a:alpha val="40000"/>
              </a:schemeClr>
            </a:solidFill>
          </a:ln>
        </p:spPr>
        <p:txBody>
          <a:bodyPr/>
          <a:lstStyle>
            <a:lvl1pPr marL="0" indent="0">
              <a:buNone/>
              <a:defRPr sz="1400" b="0" i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14" name="图片占位符 7"/>
          <p:cNvSpPr>
            <a:spLocks noGrp="1"/>
          </p:cNvSpPr>
          <p:nvPr>
            <p:ph type="pic" sz="quarter" idx="30"/>
          </p:nvPr>
        </p:nvSpPr>
        <p:spPr>
          <a:xfrm>
            <a:off x="6210301" y="1360449"/>
            <a:ext cx="5029200" cy="2678151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bg1">
                <a:lumMod val="85000"/>
                <a:alpha val="40000"/>
              </a:schemeClr>
            </a:solidFill>
          </a:ln>
        </p:spPr>
        <p:txBody>
          <a:bodyPr/>
          <a:lstStyle>
            <a:lvl1pPr marL="0" indent="0">
              <a:buNone/>
              <a:defRPr sz="1400" b="0" i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15" name="Text Placeholder 38"/>
          <p:cNvSpPr>
            <a:spLocks noGrp="1"/>
          </p:cNvSpPr>
          <p:nvPr>
            <p:ph type="body" sz="quarter" idx="13" hasCustomPrompt="1"/>
          </p:nvPr>
        </p:nvSpPr>
        <p:spPr>
          <a:xfrm>
            <a:off x="852755" y="4394200"/>
            <a:ext cx="10271650" cy="18237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i="0" kern="1200" spc="1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100" kern="120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dirty="0"/>
              <a:t>点击编辑正文</a:t>
            </a:r>
            <a:endParaRPr lang="en-US" dirty="0"/>
          </a:p>
        </p:txBody>
      </p:sp>
      <p:grpSp>
        <p:nvGrpSpPr>
          <p:cNvPr id="20" name="组 19"/>
          <p:cNvGrpSpPr/>
          <p:nvPr userDrawn="1"/>
        </p:nvGrpSpPr>
        <p:grpSpPr>
          <a:xfrm>
            <a:off x="0" y="230164"/>
            <a:ext cx="210961" cy="344922"/>
            <a:chOff x="0" y="369310"/>
            <a:chExt cx="210961" cy="344922"/>
          </a:xfrm>
        </p:grpSpPr>
        <p:sp>
          <p:nvSpPr>
            <p:cNvPr id="21" name="三角形 20"/>
            <p:cNvSpPr/>
            <p:nvPr userDrawn="1"/>
          </p:nvSpPr>
          <p:spPr>
            <a:xfrm rot="5400000">
              <a:off x="-92886" y="462196"/>
              <a:ext cx="344922" cy="159150"/>
            </a:xfrm>
            <a:prstGeom prst="triangle">
              <a:avLst/>
            </a:prstGeom>
            <a:solidFill>
              <a:srgbClr val="158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accent4"/>
                </a:solidFill>
              </a:endParaRPr>
            </a:p>
          </p:txBody>
        </p:sp>
        <p:sp>
          <p:nvSpPr>
            <p:cNvPr id="22" name="三角形 21"/>
            <p:cNvSpPr/>
            <p:nvPr userDrawn="1"/>
          </p:nvSpPr>
          <p:spPr>
            <a:xfrm rot="5400000">
              <a:off x="-41075" y="462196"/>
              <a:ext cx="344922" cy="159150"/>
            </a:xfrm>
            <a:prstGeom prst="triangl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5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10229850" y="6286419"/>
            <a:ext cx="1657350" cy="584200"/>
          </a:xfrm>
        </p:spPr>
        <p:txBody>
          <a:bodyPr/>
          <a:lstStyle>
            <a:lvl1pPr algn="dist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www.qianxin.com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72" y="-6411"/>
            <a:ext cx="10056812" cy="719732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4300"/>
              </a:lnSpc>
              <a:defRPr sz="2800" b="1" i="0" baseline="0">
                <a:solidFill>
                  <a:srgbClr val="168AD7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点击编辑主标题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568810" y="6395957"/>
            <a:ext cx="567891" cy="365125"/>
          </a:xfrm>
          <a:prstGeom prst="rect">
            <a:avLst/>
          </a:prstGeom>
        </p:spPr>
        <p:txBody>
          <a:bodyPr/>
          <a:lstStyle/>
          <a:p>
            <a:fld id="{22D566B5-AA7A-A14D-94FC-034BE6355FB5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9" name="Text Placeholder 38"/>
          <p:cNvSpPr>
            <a:spLocks noGrp="1"/>
          </p:cNvSpPr>
          <p:nvPr>
            <p:ph type="body" sz="quarter" idx="17" hasCustomPrompt="1"/>
          </p:nvPr>
        </p:nvSpPr>
        <p:spPr>
          <a:xfrm>
            <a:off x="1860084" y="4844280"/>
            <a:ext cx="2163672" cy="75129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b="0" i="0" kern="1200" spc="1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100" kern="120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dirty="0"/>
              <a:t>点击编辑文字</a:t>
            </a:r>
            <a:endParaRPr lang="en-US" dirty="0"/>
          </a:p>
        </p:txBody>
      </p:sp>
      <p:sp>
        <p:nvSpPr>
          <p:cNvPr id="11" name="Text Placeholder 38"/>
          <p:cNvSpPr>
            <a:spLocks noGrp="1"/>
          </p:cNvSpPr>
          <p:nvPr>
            <p:ph type="body" sz="quarter" idx="19" hasCustomPrompt="1"/>
          </p:nvPr>
        </p:nvSpPr>
        <p:spPr>
          <a:xfrm>
            <a:off x="5023507" y="4844280"/>
            <a:ext cx="2163672" cy="75129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b="0" i="0" kern="1200" spc="1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100" kern="120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/>
              <a:t>点击编辑文字</a:t>
            </a:r>
            <a:endParaRPr lang="en-US" dirty="0"/>
          </a:p>
        </p:txBody>
      </p:sp>
      <p:sp>
        <p:nvSpPr>
          <p:cNvPr id="13" name="Text Placeholder 38"/>
          <p:cNvSpPr>
            <a:spLocks noGrp="1"/>
          </p:cNvSpPr>
          <p:nvPr>
            <p:ph type="body" sz="quarter" idx="21" hasCustomPrompt="1"/>
          </p:nvPr>
        </p:nvSpPr>
        <p:spPr>
          <a:xfrm>
            <a:off x="8186930" y="4844280"/>
            <a:ext cx="2163672" cy="75129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b="0" i="0" kern="1200" spc="1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100" kern="120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/>
              <a:t>点击编辑文字</a:t>
            </a:r>
            <a:endParaRPr lang="en-US" dirty="0"/>
          </a:p>
        </p:txBody>
      </p:sp>
      <p:sp>
        <p:nvSpPr>
          <p:cNvPr id="14" name="图片占位符 5"/>
          <p:cNvSpPr>
            <a:spLocks noGrp="1"/>
          </p:cNvSpPr>
          <p:nvPr>
            <p:ph type="pic" sz="quarter" idx="13"/>
          </p:nvPr>
        </p:nvSpPr>
        <p:spPr>
          <a:xfrm>
            <a:off x="1860084" y="2159001"/>
            <a:ext cx="2163672" cy="218208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bg1">
                <a:lumMod val="85000"/>
                <a:alpha val="40000"/>
              </a:schemeClr>
            </a:solidFill>
          </a:ln>
          <a:effectLst>
            <a:outerShdw blurRad="254000" dist="127000" dir="5400000" algn="ctr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15" name="图片占位符 5"/>
          <p:cNvSpPr>
            <a:spLocks noGrp="1"/>
          </p:cNvSpPr>
          <p:nvPr>
            <p:ph type="pic" sz="quarter" idx="18"/>
          </p:nvPr>
        </p:nvSpPr>
        <p:spPr>
          <a:xfrm>
            <a:off x="5023507" y="2159001"/>
            <a:ext cx="2163672" cy="218208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bg1">
                <a:lumMod val="85000"/>
                <a:alpha val="40000"/>
              </a:schemeClr>
            </a:solidFill>
          </a:ln>
          <a:effectLst>
            <a:outerShdw blurRad="254000" dist="127000" dir="5400000" algn="ctr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16" name="图片占位符 5"/>
          <p:cNvSpPr>
            <a:spLocks noGrp="1"/>
          </p:cNvSpPr>
          <p:nvPr>
            <p:ph type="pic" sz="quarter" idx="20"/>
          </p:nvPr>
        </p:nvSpPr>
        <p:spPr>
          <a:xfrm>
            <a:off x="8186930" y="2159001"/>
            <a:ext cx="2163672" cy="218208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bg1">
                <a:lumMod val="85000"/>
                <a:alpha val="40000"/>
              </a:schemeClr>
            </a:solidFill>
          </a:ln>
          <a:effectLst>
            <a:outerShdw blurRad="254000" dist="127000" dir="5400000" algn="ctr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endParaRPr kumimoji="1" lang="zh-CN" altLang="en-US"/>
          </a:p>
        </p:txBody>
      </p:sp>
      <p:grpSp>
        <p:nvGrpSpPr>
          <p:cNvPr id="26" name="组 25"/>
          <p:cNvGrpSpPr/>
          <p:nvPr userDrawn="1"/>
        </p:nvGrpSpPr>
        <p:grpSpPr>
          <a:xfrm>
            <a:off x="0" y="230164"/>
            <a:ext cx="210961" cy="344922"/>
            <a:chOff x="0" y="369310"/>
            <a:chExt cx="210961" cy="344922"/>
          </a:xfrm>
        </p:grpSpPr>
        <p:sp>
          <p:nvSpPr>
            <p:cNvPr id="27" name="三角形 26"/>
            <p:cNvSpPr/>
            <p:nvPr userDrawn="1"/>
          </p:nvSpPr>
          <p:spPr>
            <a:xfrm rot="5400000">
              <a:off x="-92886" y="462196"/>
              <a:ext cx="344922" cy="159150"/>
            </a:xfrm>
            <a:prstGeom prst="triangle">
              <a:avLst/>
            </a:prstGeom>
            <a:solidFill>
              <a:srgbClr val="158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accent4"/>
                </a:solidFill>
              </a:endParaRPr>
            </a:p>
          </p:txBody>
        </p:sp>
        <p:sp>
          <p:nvSpPr>
            <p:cNvPr id="28" name="三角形 27"/>
            <p:cNvSpPr/>
            <p:nvPr userDrawn="1"/>
          </p:nvSpPr>
          <p:spPr>
            <a:xfrm rot="5400000">
              <a:off x="-41075" y="462196"/>
              <a:ext cx="344922" cy="159150"/>
            </a:xfrm>
            <a:prstGeom prst="triangl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1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10229850" y="6286419"/>
            <a:ext cx="1657350" cy="584200"/>
          </a:xfrm>
        </p:spPr>
        <p:txBody>
          <a:bodyPr/>
          <a:lstStyle>
            <a:lvl1pPr algn="dist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www.qianxin.com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62772" y="-6411"/>
            <a:ext cx="10056812" cy="719732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4300"/>
              </a:lnSpc>
              <a:defRPr sz="2800" b="1" i="0" baseline="0">
                <a:solidFill>
                  <a:srgbClr val="168AD7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点击编辑主标题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568810" y="6395957"/>
            <a:ext cx="567891" cy="365125"/>
          </a:xfrm>
          <a:prstGeom prst="rect">
            <a:avLst/>
          </a:prstGeom>
        </p:spPr>
        <p:txBody>
          <a:bodyPr/>
          <a:lstStyle/>
          <a:p>
            <a:fld id="{22D566B5-AA7A-A14D-94FC-034BE6355FB5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14" name="图片占位符 5"/>
          <p:cNvSpPr>
            <a:spLocks noGrp="1"/>
          </p:cNvSpPr>
          <p:nvPr>
            <p:ph type="pic" sz="quarter" idx="13"/>
          </p:nvPr>
        </p:nvSpPr>
        <p:spPr>
          <a:xfrm>
            <a:off x="1193146" y="2358761"/>
            <a:ext cx="1868023" cy="1868023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bg1">
                <a:lumMod val="85000"/>
                <a:alpha val="40000"/>
              </a:schemeClr>
            </a:solidFill>
          </a:ln>
          <a:effectLst>
            <a:outerShdw blurRad="254000" dist="127000" dir="5400000" algn="ctr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15" name="Text Placeholder 38"/>
          <p:cNvSpPr>
            <a:spLocks noGrp="1"/>
          </p:cNvSpPr>
          <p:nvPr>
            <p:ph type="body" sz="quarter" idx="17" hasCustomPrompt="1"/>
          </p:nvPr>
        </p:nvSpPr>
        <p:spPr>
          <a:xfrm>
            <a:off x="1193652" y="4592902"/>
            <a:ext cx="1867518" cy="648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b="0" i="0" kern="1200" spc="1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100" kern="120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dirty="0"/>
              <a:t>点击编辑文字</a:t>
            </a:r>
            <a:endParaRPr lang="en-US" dirty="0"/>
          </a:p>
        </p:txBody>
      </p:sp>
      <p:sp>
        <p:nvSpPr>
          <p:cNvPr id="16" name="图片占位符 5"/>
          <p:cNvSpPr>
            <a:spLocks noGrp="1"/>
          </p:cNvSpPr>
          <p:nvPr>
            <p:ph type="pic" sz="quarter" idx="18"/>
          </p:nvPr>
        </p:nvSpPr>
        <p:spPr>
          <a:xfrm>
            <a:off x="3846036" y="2358761"/>
            <a:ext cx="1868023" cy="1868023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bg1">
                <a:lumMod val="85000"/>
                <a:alpha val="40000"/>
              </a:schemeClr>
            </a:solidFill>
          </a:ln>
          <a:effectLst>
            <a:outerShdw blurRad="254000" dist="127000" dir="5400000" algn="ctr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9" hasCustomPrompt="1"/>
          </p:nvPr>
        </p:nvSpPr>
        <p:spPr>
          <a:xfrm>
            <a:off x="3846542" y="4592902"/>
            <a:ext cx="1867518" cy="648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b="0" i="0" kern="1200" spc="1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100" kern="120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dirty="0"/>
              <a:t>点击编辑文字</a:t>
            </a:r>
            <a:endParaRPr lang="en-US" dirty="0"/>
          </a:p>
        </p:txBody>
      </p:sp>
      <p:sp>
        <p:nvSpPr>
          <p:cNvPr id="18" name="图片占位符 5"/>
          <p:cNvSpPr>
            <a:spLocks noGrp="1"/>
          </p:cNvSpPr>
          <p:nvPr>
            <p:ph type="pic" sz="quarter" idx="20"/>
          </p:nvPr>
        </p:nvSpPr>
        <p:spPr>
          <a:xfrm>
            <a:off x="6498926" y="2358761"/>
            <a:ext cx="1868023" cy="1868023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bg1">
                <a:lumMod val="85000"/>
                <a:alpha val="40000"/>
              </a:schemeClr>
            </a:solidFill>
          </a:ln>
          <a:effectLst>
            <a:outerShdw blurRad="254000" dist="127000" dir="5400000" algn="ctr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19" name="Text Placeholder 38"/>
          <p:cNvSpPr>
            <a:spLocks noGrp="1"/>
          </p:cNvSpPr>
          <p:nvPr>
            <p:ph type="body" sz="quarter" idx="21" hasCustomPrompt="1"/>
          </p:nvPr>
        </p:nvSpPr>
        <p:spPr>
          <a:xfrm>
            <a:off x="6499432" y="4592902"/>
            <a:ext cx="1867518" cy="648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b="0" i="0" kern="1200" spc="1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100" kern="120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dirty="0"/>
              <a:t>点击编辑文字</a:t>
            </a:r>
            <a:endParaRPr lang="en-US" dirty="0"/>
          </a:p>
        </p:txBody>
      </p:sp>
      <p:sp>
        <p:nvSpPr>
          <p:cNvPr id="20" name="图片占位符 5"/>
          <p:cNvSpPr>
            <a:spLocks noGrp="1"/>
          </p:cNvSpPr>
          <p:nvPr>
            <p:ph type="pic" sz="quarter" idx="22"/>
          </p:nvPr>
        </p:nvSpPr>
        <p:spPr>
          <a:xfrm>
            <a:off x="9151816" y="2358761"/>
            <a:ext cx="1868023" cy="1868023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bg1">
                <a:lumMod val="85000"/>
                <a:alpha val="40000"/>
              </a:schemeClr>
            </a:solidFill>
          </a:ln>
          <a:effectLst>
            <a:outerShdw blurRad="254000" dist="127000" dir="5400000" algn="ctr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21" name="Text Placeholder 38"/>
          <p:cNvSpPr>
            <a:spLocks noGrp="1"/>
          </p:cNvSpPr>
          <p:nvPr>
            <p:ph type="body" sz="quarter" idx="23" hasCustomPrompt="1"/>
          </p:nvPr>
        </p:nvSpPr>
        <p:spPr>
          <a:xfrm>
            <a:off x="9152322" y="4592902"/>
            <a:ext cx="1867518" cy="648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b="0" i="0" kern="1200" spc="1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100" kern="120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dirty="0"/>
              <a:t>点击编辑文字</a:t>
            </a:r>
            <a:endParaRPr lang="en-US" dirty="0"/>
          </a:p>
        </p:txBody>
      </p:sp>
      <p:grpSp>
        <p:nvGrpSpPr>
          <p:cNvPr id="31" name="组 30"/>
          <p:cNvGrpSpPr/>
          <p:nvPr userDrawn="1"/>
        </p:nvGrpSpPr>
        <p:grpSpPr>
          <a:xfrm>
            <a:off x="0" y="230164"/>
            <a:ext cx="210961" cy="344922"/>
            <a:chOff x="0" y="369310"/>
            <a:chExt cx="210961" cy="344922"/>
          </a:xfrm>
        </p:grpSpPr>
        <p:sp>
          <p:nvSpPr>
            <p:cNvPr id="32" name="三角形 31"/>
            <p:cNvSpPr/>
            <p:nvPr userDrawn="1"/>
          </p:nvSpPr>
          <p:spPr>
            <a:xfrm rot="5400000">
              <a:off x="-92886" y="462196"/>
              <a:ext cx="344922" cy="159150"/>
            </a:xfrm>
            <a:prstGeom prst="triangle">
              <a:avLst/>
            </a:prstGeom>
            <a:solidFill>
              <a:srgbClr val="158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accent4"/>
                </a:solidFill>
              </a:endParaRPr>
            </a:p>
          </p:txBody>
        </p:sp>
        <p:sp>
          <p:nvSpPr>
            <p:cNvPr id="33" name="三角形 32"/>
            <p:cNvSpPr/>
            <p:nvPr userDrawn="1"/>
          </p:nvSpPr>
          <p:spPr>
            <a:xfrm rot="5400000">
              <a:off x="-41075" y="462196"/>
              <a:ext cx="344922" cy="159150"/>
            </a:xfrm>
            <a:prstGeom prst="triangl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262772" y="-6411"/>
            <a:ext cx="10056812" cy="719732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4300"/>
              </a:lnSpc>
              <a:defRPr sz="2800" b="1" i="0" baseline="0">
                <a:solidFill>
                  <a:srgbClr val="168AD7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点击编辑主标题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437FC-AA26-194E-BBBF-0B580117E072}" type="datetime1">
              <a:rPr kumimoji="1" lang="zh-CN" altLang="en-US" smtClean="0"/>
              <a:t>2020/7/25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64E76-E0C7-3745-B0E4-084458200B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733866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406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229850" y="6286419"/>
            <a:ext cx="1657350" cy="584200"/>
          </a:xfrm>
          <a:prstGeom prst="rect">
            <a:avLst/>
          </a:prstGeom>
        </p:spPr>
        <p:txBody>
          <a:bodyPr/>
          <a:lstStyle>
            <a:lvl1pPr algn="dist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www.qianxin.com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1259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  <p:sldLayoutId id="2147483678" r:id="rId2"/>
    <p:sldLayoutId id="2147483698" r:id="rId3"/>
    <p:sldLayoutId id="2147483686" r:id="rId4"/>
    <p:sldLayoutId id="2147483689" r:id="rId5"/>
    <p:sldLayoutId id="2147483694" r:id="rId6"/>
    <p:sldLayoutId id="2147483695" r:id="rId7"/>
    <p:sldLayoutId id="2147483690" r:id="rId8"/>
    <p:sldLayoutId id="2147483691" r:id="rId9"/>
    <p:sldLayoutId id="2147483692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6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E28437FC-AA26-194E-BBBF-0B580117E072}" type="datetime1">
              <a:rPr kumimoji="1" lang="zh-CN" altLang="en-US" smtClean="0"/>
              <a:t>2020/7/25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EE64E76-E0C7-3745-B0E4-084458200B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326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10" r:id="rId8"/>
    <p:sldLayoutId id="2147483711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33" r:id="rId21"/>
    <p:sldLayoutId id="2147483735" r:id="rId22"/>
    <p:sldLayoutId id="2147483743" r:id="rId23"/>
  </p:sldLayoutIdLst>
  <p:transition spd="slow" advTm="2000">
    <p:blinds dir="vert"/>
  </p:transition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13" Type="http://schemas.openxmlformats.org/officeDocument/2006/relationships/image" Target="../media/image3.png"/><Relationship Id="rId3" Type="http://schemas.openxmlformats.org/officeDocument/2006/relationships/image" Target="../media/image32.jpg"/><Relationship Id="rId7" Type="http://schemas.openxmlformats.org/officeDocument/2006/relationships/image" Target="../media/image35.jpg"/><Relationship Id="rId12" Type="http://schemas.openxmlformats.org/officeDocument/2006/relationships/image" Target="../media/image39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.jpg"/><Relationship Id="rId11" Type="http://schemas.openxmlformats.org/officeDocument/2006/relationships/image" Target="../media/image5.jpg"/><Relationship Id="rId5" Type="http://schemas.openxmlformats.org/officeDocument/2006/relationships/image" Target="../media/image34.jpg"/><Relationship Id="rId10" Type="http://schemas.openxmlformats.org/officeDocument/2006/relationships/image" Target="../media/image38.jpg"/><Relationship Id="rId4" Type="http://schemas.openxmlformats.org/officeDocument/2006/relationships/image" Target="../media/image33.jpg"/><Relationship Id="rId9" Type="http://schemas.openxmlformats.org/officeDocument/2006/relationships/image" Target="../media/image37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ChangeArrowheads="1"/>
          </p:cNvSpPr>
          <p:nvPr/>
        </p:nvSpPr>
        <p:spPr bwMode="auto">
          <a:xfrm>
            <a:off x="898100" y="3669102"/>
            <a:ext cx="4916112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李杰  奇安信安全大数据中心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Hiragino Sans GB W3" charset="-122"/>
                <a:cs typeface="Arial" panose="020B0604020202020204" pitchFamily="34" charset="0"/>
              </a:rPr>
              <a:t>lijie05@qianxin.com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2020-07-25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567333" y="64346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10496342" y="6267202"/>
            <a:ext cx="1470212" cy="584200"/>
          </a:xfrm>
        </p:spPr>
        <p:txBody>
          <a:bodyPr/>
          <a:lstStyle>
            <a:lvl1pPr algn="dist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sz="90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www.qianxin.com</a:t>
            </a:r>
            <a:endParaRPr lang="en-US" sz="900" dirty="0">
              <a:solidFill>
                <a:schemeClr val="bg1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053282" y="6527843"/>
            <a:ext cx="138718" cy="96253"/>
          </a:xfrm>
          <a:prstGeom prst="rect">
            <a:avLst/>
          </a:prstGeom>
          <a:solidFill>
            <a:srgbClr val="4959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TextBox 26"/>
          <p:cNvSpPr txBox="1"/>
          <p:nvPr/>
        </p:nvSpPr>
        <p:spPr bwMode="auto">
          <a:xfrm>
            <a:off x="816363" y="1876752"/>
            <a:ext cx="771220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4400" b="1" spc="3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分布式作业管理平台</a:t>
            </a:r>
            <a:endParaRPr lang="en-US" altLang="zh-CN" sz="4400" b="1" spc="3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defRPr/>
            </a:pPr>
            <a:r>
              <a:rPr lang="en-US" altLang="zh-CN" sz="4400" b="1" spc="3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lang="en-US" altLang="zh-CN" sz="4000" b="1" spc="3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lang="zh-CN" altLang="en-US" sz="4000" b="1" spc="3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让作业提交变得更简单</a:t>
            </a:r>
            <a:endParaRPr lang="en-US" sz="4000" b="1" spc="3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77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DolphinScheduler</a:t>
            </a:r>
            <a:r>
              <a:rPr kumimoji="1" lang="en-US" altLang="zh-CN" dirty="0"/>
              <a:t>-</a:t>
            </a:r>
            <a:r>
              <a:rPr kumimoji="1" lang="zh-CN" altLang="en-US" dirty="0"/>
              <a:t>上传资源</a:t>
            </a:r>
            <a:endParaRPr kumimoji="1"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430" y="1628409"/>
            <a:ext cx="9459774" cy="41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99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DolphinScheduler</a:t>
            </a:r>
            <a:r>
              <a:rPr kumimoji="1" lang="en-US" altLang="zh-CN" dirty="0"/>
              <a:t>-</a:t>
            </a:r>
            <a:r>
              <a:rPr kumimoji="1" lang="zh-CN" altLang="en-US" dirty="0"/>
              <a:t>创建数据源</a:t>
            </a:r>
            <a:endParaRPr kumimoji="1"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40" y="854903"/>
            <a:ext cx="10810875" cy="25728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955" y="854902"/>
            <a:ext cx="7827566" cy="566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76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DolphinScheduler</a:t>
            </a:r>
            <a:r>
              <a:rPr kumimoji="1" lang="en-US" altLang="zh-CN" dirty="0"/>
              <a:t>-</a:t>
            </a:r>
            <a:r>
              <a:rPr kumimoji="1" lang="zh-CN" altLang="en-US" dirty="0"/>
              <a:t>创建工作流</a:t>
            </a:r>
            <a:endParaRPr kumimoji="1"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58" y="1082381"/>
            <a:ext cx="10834047" cy="25198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652" y="3782635"/>
            <a:ext cx="8756430" cy="271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23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DolphinScheduler</a:t>
            </a:r>
            <a:r>
              <a:rPr kumimoji="1" lang="en-US" altLang="zh-CN" dirty="0"/>
              <a:t>-</a:t>
            </a:r>
            <a:r>
              <a:rPr kumimoji="1" lang="zh-CN" altLang="en-US" dirty="0"/>
              <a:t>创建工作流</a:t>
            </a:r>
            <a:endParaRPr kumimoji="1"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55" y="746728"/>
            <a:ext cx="4875063" cy="595537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112" y="981818"/>
            <a:ext cx="5064849" cy="541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8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DolphinScheduler</a:t>
            </a:r>
            <a:r>
              <a:rPr kumimoji="1" lang="en-US" altLang="zh-CN" dirty="0"/>
              <a:t>-</a:t>
            </a:r>
            <a:r>
              <a:rPr kumimoji="1" lang="zh-CN" altLang="en-US" dirty="0"/>
              <a:t>创建工作流</a:t>
            </a:r>
            <a:endParaRPr kumimoji="1"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75" y="713321"/>
            <a:ext cx="9086850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23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DolphinScheduler</a:t>
            </a:r>
            <a:r>
              <a:rPr kumimoji="1" lang="en-US" altLang="zh-CN" dirty="0"/>
              <a:t>-</a:t>
            </a:r>
            <a:r>
              <a:rPr kumimoji="1" lang="zh-CN" altLang="en-US" dirty="0"/>
              <a:t>定时运行设置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516" y="1783769"/>
            <a:ext cx="8058816" cy="401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2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DolphinScheduler</a:t>
            </a:r>
            <a:r>
              <a:rPr kumimoji="1" lang="en-US" altLang="zh-CN" dirty="0"/>
              <a:t>-</a:t>
            </a:r>
            <a:r>
              <a:rPr kumimoji="1" lang="zh-CN" altLang="en-US" dirty="0"/>
              <a:t>运行</a:t>
            </a:r>
            <a:endParaRPr kumimoji="1"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407" y="911165"/>
            <a:ext cx="8932204" cy="576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6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DolphinScheduler</a:t>
            </a:r>
            <a:r>
              <a:rPr kumimoji="1" lang="en-US" altLang="zh-CN" dirty="0"/>
              <a:t>-</a:t>
            </a:r>
            <a:r>
              <a:rPr kumimoji="1" lang="zh-CN" altLang="en-US" dirty="0"/>
              <a:t>甘特图</a:t>
            </a:r>
            <a:endParaRPr kumimoji="1"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81" y="2073935"/>
            <a:ext cx="11863593" cy="239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33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DolphinScheduler</a:t>
            </a:r>
            <a:r>
              <a:rPr kumimoji="1" lang="en-US" altLang="zh-CN" dirty="0"/>
              <a:t>-</a:t>
            </a:r>
            <a:r>
              <a:rPr kumimoji="1" lang="zh-CN" altLang="en-US" dirty="0"/>
              <a:t>树形图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576" y="962923"/>
            <a:ext cx="9112551" cy="569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5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DolphinScheduler</a:t>
            </a:r>
            <a:r>
              <a:rPr kumimoji="1" lang="en-US" altLang="zh-CN" dirty="0"/>
              <a:t>-</a:t>
            </a:r>
            <a:r>
              <a:rPr kumimoji="1" lang="zh-CN" altLang="en-US" dirty="0"/>
              <a:t>权限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71" y="1047417"/>
            <a:ext cx="11164858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1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NOW</a:t>
            </a:r>
            <a:endParaRPr kumimoji="1" lang="zh-CN" altLang="en-US" dirty="0"/>
          </a:p>
        </p:txBody>
      </p:sp>
      <p:grpSp>
        <p:nvGrpSpPr>
          <p:cNvPr id="4" name="Group 337"/>
          <p:cNvGrpSpPr/>
          <p:nvPr/>
        </p:nvGrpSpPr>
        <p:grpSpPr>
          <a:xfrm>
            <a:off x="1206932" y="1927121"/>
            <a:ext cx="2505947" cy="1882539"/>
            <a:chOff x="1" y="0"/>
            <a:chExt cx="4392858" cy="2872248"/>
          </a:xfrm>
        </p:grpSpPr>
        <p:sp>
          <p:nvSpPr>
            <p:cNvPr id="5" name="Shape 333"/>
            <p:cNvSpPr/>
            <p:nvPr/>
          </p:nvSpPr>
          <p:spPr>
            <a:xfrm>
              <a:off x="1" y="0"/>
              <a:ext cx="4392858" cy="2872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1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Shape 335"/>
            <p:cNvSpPr/>
            <p:nvPr/>
          </p:nvSpPr>
          <p:spPr>
            <a:xfrm>
              <a:off x="1060785" y="1231267"/>
              <a:ext cx="2918496" cy="4451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2000">
                  <a:solidFill>
                    <a:srgbClr val="FAF9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Java/</a:t>
              </a:r>
              <a:r>
                <a:rPr lang="en-US" altLang="zh-CN" sz="1400" b="1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scala</a:t>
              </a:r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/python</a:t>
              </a:r>
              <a:endParaRPr lang="id-ID" altLang="zh-CN" sz="1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" name="Group 342"/>
          <p:cNvGrpSpPr/>
          <p:nvPr/>
        </p:nvGrpSpPr>
        <p:grpSpPr>
          <a:xfrm>
            <a:off x="3558906" y="1927121"/>
            <a:ext cx="2505947" cy="1835866"/>
            <a:chOff x="0" y="0"/>
            <a:chExt cx="4392859" cy="2872248"/>
          </a:xfrm>
          <a:solidFill>
            <a:srgbClr val="E60000"/>
          </a:solidFill>
        </p:grpSpPr>
        <p:sp>
          <p:nvSpPr>
            <p:cNvPr id="8" name="Shape 338"/>
            <p:cNvSpPr/>
            <p:nvPr/>
          </p:nvSpPr>
          <p:spPr>
            <a:xfrm>
              <a:off x="0" y="0"/>
              <a:ext cx="4392859" cy="2872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1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Shape 340"/>
            <p:cNvSpPr/>
            <p:nvPr/>
          </p:nvSpPr>
          <p:spPr>
            <a:xfrm>
              <a:off x="924316" y="993808"/>
              <a:ext cx="3202904" cy="9201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solidFill>
                    <a:srgbClr val="FAF9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ctr">
                <a:lnSpc>
                  <a:spcPct val="120000"/>
                </a:lnSpc>
              </a:pPr>
              <a:endParaRPr lang="id-ID" altLang="zh-CN" sz="1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Group 347"/>
          <p:cNvGrpSpPr/>
          <p:nvPr/>
        </p:nvGrpSpPr>
        <p:grpSpPr>
          <a:xfrm>
            <a:off x="5828373" y="1927120"/>
            <a:ext cx="2505947" cy="1829469"/>
            <a:chOff x="0" y="0"/>
            <a:chExt cx="4392859" cy="2872248"/>
          </a:xfrm>
        </p:grpSpPr>
        <p:sp>
          <p:nvSpPr>
            <p:cNvPr id="11" name="Shape 343"/>
            <p:cNvSpPr/>
            <p:nvPr/>
          </p:nvSpPr>
          <p:spPr>
            <a:xfrm>
              <a:off x="0" y="0"/>
              <a:ext cx="4392859" cy="2872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1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Shape 345"/>
            <p:cNvSpPr/>
            <p:nvPr/>
          </p:nvSpPr>
          <p:spPr>
            <a:xfrm>
              <a:off x="888468" y="1289712"/>
              <a:ext cx="3170549" cy="431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solidFill>
                    <a:srgbClr val="FAF9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bin/</a:t>
              </a:r>
              <a:r>
                <a:rPr lang="en-US" altLang="zh-CN" sz="1400" b="1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flink</a:t>
              </a:r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run …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bin/spark-submit…</a:t>
              </a:r>
              <a:endParaRPr lang="id-ID" altLang="zh-CN" sz="1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Group 352"/>
          <p:cNvGrpSpPr/>
          <p:nvPr/>
        </p:nvGrpSpPr>
        <p:grpSpPr>
          <a:xfrm>
            <a:off x="8096638" y="1927121"/>
            <a:ext cx="2505944" cy="1835866"/>
            <a:chOff x="0" y="0"/>
            <a:chExt cx="4392859" cy="2872248"/>
          </a:xfrm>
          <a:solidFill>
            <a:srgbClr val="E60000"/>
          </a:solidFill>
        </p:grpSpPr>
        <p:sp>
          <p:nvSpPr>
            <p:cNvPr id="14" name="Shape 348"/>
            <p:cNvSpPr/>
            <p:nvPr/>
          </p:nvSpPr>
          <p:spPr>
            <a:xfrm>
              <a:off x="0" y="0"/>
              <a:ext cx="4392859" cy="2872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1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Shape 350"/>
            <p:cNvSpPr/>
            <p:nvPr/>
          </p:nvSpPr>
          <p:spPr>
            <a:xfrm>
              <a:off x="1018020" y="1258482"/>
              <a:ext cx="2924717" cy="431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solidFill>
                    <a:srgbClr val="FAF9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监控报警</a:t>
              </a:r>
              <a:endParaRPr lang="id-ID" altLang="zh-CN" sz="1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Group 360"/>
          <p:cNvGrpSpPr/>
          <p:nvPr/>
        </p:nvGrpSpPr>
        <p:grpSpPr>
          <a:xfrm>
            <a:off x="2177958" y="3496197"/>
            <a:ext cx="448507" cy="448507"/>
            <a:chOff x="0" y="0"/>
            <a:chExt cx="850594" cy="850594"/>
          </a:xfrm>
        </p:grpSpPr>
        <p:sp>
          <p:nvSpPr>
            <p:cNvPr id="20" name="Shape 358"/>
            <p:cNvSpPr/>
            <p:nvPr/>
          </p:nvSpPr>
          <p:spPr>
            <a:xfrm>
              <a:off x="0" y="0"/>
              <a:ext cx="850594" cy="85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50800" cap="flat">
              <a:solidFill>
                <a:srgbClr val="FBF9F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109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Shape 359"/>
            <p:cNvSpPr/>
            <p:nvPr/>
          </p:nvSpPr>
          <p:spPr>
            <a:xfrm>
              <a:off x="300082" y="114147"/>
              <a:ext cx="250430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200" b="1">
                  <a:solidFill>
                    <a:srgbClr val="FAF9FC"/>
                  </a:solidFill>
                  <a:latin typeface="Oxygen"/>
                  <a:ea typeface="Oxygen"/>
                  <a:cs typeface="Oxygen"/>
                  <a:sym typeface="Oxygen"/>
                </a:defRPr>
              </a:lvl1pPr>
            </a:lstStyle>
            <a:p>
              <a:pPr lvl="0" algn="ctr">
                <a:lnSpc>
                  <a:spcPct val="12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22" name="Group 363"/>
          <p:cNvGrpSpPr/>
          <p:nvPr/>
        </p:nvGrpSpPr>
        <p:grpSpPr>
          <a:xfrm>
            <a:off x="4363973" y="3491677"/>
            <a:ext cx="448507" cy="448507"/>
            <a:chOff x="0" y="0"/>
            <a:chExt cx="850594" cy="850594"/>
          </a:xfrm>
          <a:solidFill>
            <a:srgbClr val="E60000"/>
          </a:solidFill>
        </p:grpSpPr>
        <p:sp>
          <p:nvSpPr>
            <p:cNvPr id="23" name="Shape 361"/>
            <p:cNvSpPr/>
            <p:nvPr/>
          </p:nvSpPr>
          <p:spPr>
            <a:xfrm>
              <a:off x="0" y="0"/>
              <a:ext cx="850594" cy="85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50800" cap="flat">
              <a:solidFill>
                <a:srgbClr val="FBF9F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109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Shape 362"/>
            <p:cNvSpPr/>
            <p:nvPr/>
          </p:nvSpPr>
          <p:spPr>
            <a:xfrm>
              <a:off x="331243" y="202702"/>
              <a:ext cx="188486" cy="44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3200" b="1">
                  <a:solidFill>
                    <a:srgbClr val="FAF9FC"/>
                  </a:solidFill>
                  <a:latin typeface="Oxygen"/>
                  <a:ea typeface="Oxygen"/>
                  <a:cs typeface="Oxygen"/>
                  <a:sym typeface="Oxygen"/>
                </a:defRPr>
              </a:lvl1pPr>
            </a:lstStyle>
            <a:p>
              <a:pPr lvl="0" algn="ctr">
                <a:lnSpc>
                  <a:spcPct val="12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25" name="Group 366"/>
          <p:cNvGrpSpPr/>
          <p:nvPr/>
        </p:nvGrpSpPr>
        <p:grpSpPr>
          <a:xfrm>
            <a:off x="6753513" y="3499337"/>
            <a:ext cx="448507" cy="448507"/>
            <a:chOff x="0" y="0"/>
            <a:chExt cx="850594" cy="850594"/>
          </a:xfrm>
        </p:grpSpPr>
        <p:sp>
          <p:nvSpPr>
            <p:cNvPr id="26" name="Shape 364"/>
            <p:cNvSpPr/>
            <p:nvPr/>
          </p:nvSpPr>
          <p:spPr>
            <a:xfrm>
              <a:off x="0" y="0"/>
              <a:ext cx="850594" cy="85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3"/>
            </a:solidFill>
            <a:ln w="50800" cap="flat">
              <a:solidFill>
                <a:srgbClr val="FBF9F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109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Shape 365"/>
            <p:cNvSpPr/>
            <p:nvPr/>
          </p:nvSpPr>
          <p:spPr>
            <a:xfrm>
              <a:off x="331243" y="202702"/>
              <a:ext cx="188486" cy="44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3200" b="1">
                  <a:solidFill>
                    <a:srgbClr val="FAF9FC"/>
                  </a:solidFill>
                  <a:latin typeface="Oxygen"/>
                  <a:ea typeface="Oxygen"/>
                  <a:cs typeface="Oxygen"/>
                  <a:sym typeface="Oxygen"/>
                </a:defRPr>
              </a:lvl1pPr>
            </a:lstStyle>
            <a:p>
              <a:pPr lvl="0" algn="ctr">
                <a:lnSpc>
                  <a:spcPct val="12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28" name="Group 369"/>
          <p:cNvGrpSpPr/>
          <p:nvPr/>
        </p:nvGrpSpPr>
        <p:grpSpPr>
          <a:xfrm>
            <a:off x="9095142" y="3499336"/>
            <a:ext cx="448507" cy="448507"/>
            <a:chOff x="0" y="0"/>
            <a:chExt cx="850594" cy="850594"/>
          </a:xfrm>
          <a:solidFill>
            <a:srgbClr val="E60000"/>
          </a:solidFill>
        </p:grpSpPr>
        <p:sp>
          <p:nvSpPr>
            <p:cNvPr id="29" name="Shape 367"/>
            <p:cNvSpPr/>
            <p:nvPr/>
          </p:nvSpPr>
          <p:spPr>
            <a:xfrm>
              <a:off x="0" y="0"/>
              <a:ext cx="850594" cy="85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4"/>
            </a:solidFill>
            <a:ln w="50800" cap="flat">
              <a:solidFill>
                <a:srgbClr val="FBF9F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109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Shape 368"/>
            <p:cNvSpPr/>
            <p:nvPr/>
          </p:nvSpPr>
          <p:spPr>
            <a:xfrm>
              <a:off x="243825" y="114147"/>
              <a:ext cx="362944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200" b="1">
                  <a:solidFill>
                    <a:srgbClr val="FAF9FC"/>
                  </a:solidFill>
                  <a:latin typeface="Oxygen"/>
                  <a:ea typeface="Oxygen"/>
                  <a:cs typeface="Oxygen"/>
                  <a:sym typeface="Oxygen"/>
                </a:defRPr>
              </a:lvl1pPr>
            </a:lstStyle>
            <a:p>
              <a:pPr lvl="0" algn="ctr">
                <a:lnSpc>
                  <a:spcPct val="12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4</a:t>
              </a:r>
            </a:p>
          </p:txBody>
        </p:sp>
      </p:grpSp>
      <p:sp>
        <p:nvSpPr>
          <p:cNvPr id="34" name="Shape 373"/>
          <p:cNvSpPr/>
          <p:nvPr/>
        </p:nvSpPr>
        <p:spPr>
          <a:xfrm>
            <a:off x="1565776" y="4320737"/>
            <a:ext cx="1804918" cy="10103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>
            <a:lvl1pPr>
              <a:defRPr sz="2000">
                <a:solidFill>
                  <a:srgbClr val="828589"/>
                </a:solidFill>
                <a:latin typeface="STIXGeneral-Bold"/>
                <a:ea typeface="STIXGeneral-Bold"/>
                <a:cs typeface="STIXGeneral-Bold"/>
                <a:sym typeface="STIXGeneral-Bold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下载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idea</a:t>
            </a:r>
          </a:p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学习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maven</a:t>
            </a:r>
          </a:p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熟悉 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api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…</a:t>
            </a:r>
          </a:p>
        </p:txBody>
      </p:sp>
      <p:sp>
        <p:nvSpPr>
          <p:cNvPr id="35" name="Shape 376"/>
          <p:cNvSpPr/>
          <p:nvPr/>
        </p:nvSpPr>
        <p:spPr>
          <a:xfrm>
            <a:off x="3709775" y="4326991"/>
            <a:ext cx="1804918" cy="10103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>
            <a:lvl1pPr>
              <a:defRPr sz="2000">
                <a:solidFill>
                  <a:srgbClr val="828589"/>
                </a:solidFill>
                <a:latin typeface="STIXGeneral-Bold"/>
                <a:ea typeface="STIXGeneral-Bold"/>
                <a:cs typeface="STIXGeneral-Bold"/>
                <a:sym typeface="STIXGeneral-Bold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Maven 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依赖问题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Jar 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包很大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Jar 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包管理困难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…</a:t>
            </a:r>
          </a:p>
        </p:txBody>
      </p:sp>
      <p:sp>
        <p:nvSpPr>
          <p:cNvPr id="36" name="Shape 379"/>
          <p:cNvSpPr/>
          <p:nvPr/>
        </p:nvSpPr>
        <p:spPr>
          <a:xfrm>
            <a:off x="5716907" y="4326991"/>
            <a:ext cx="3274740" cy="23267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>
            <a:lvl1pPr>
              <a:defRPr sz="2000">
                <a:solidFill>
                  <a:srgbClr val="828589"/>
                </a:solidFill>
                <a:latin typeface="STIXGeneral-Bold"/>
                <a:ea typeface="STIXGeneral-Bold"/>
                <a:cs typeface="STIXGeneral-Bold"/>
                <a:sym typeface="STIXGeneral-Bold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每个集群需要部署一个客户端，流程长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客户端更新困难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客户端所在机器挂掉后无法使用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各种权限问题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多人共用一个客户端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命令可读性差，维护困难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调度方式 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crontab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Jar 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包跨机房上传慢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…</a:t>
            </a:r>
          </a:p>
        </p:txBody>
      </p:sp>
      <p:sp>
        <p:nvSpPr>
          <p:cNvPr id="37" name="Shape 382"/>
          <p:cNvSpPr/>
          <p:nvPr/>
        </p:nvSpPr>
        <p:spPr>
          <a:xfrm>
            <a:off x="9236000" y="4320737"/>
            <a:ext cx="1804918" cy="4932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>
            <a:lvl1pPr>
              <a:defRPr sz="2000">
                <a:solidFill>
                  <a:srgbClr val="606B83"/>
                </a:solidFill>
                <a:latin typeface="STIXGeneral-Bold"/>
                <a:ea typeface="STIXGeneral-Bold"/>
                <a:cs typeface="STIXGeneral-Bold"/>
                <a:sym typeface="STIXGeneral-Bold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每个业务实现一套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…</a:t>
            </a:r>
          </a:p>
        </p:txBody>
      </p:sp>
      <p:sp>
        <p:nvSpPr>
          <p:cNvPr id="39" name="Shape 335"/>
          <p:cNvSpPr/>
          <p:nvPr/>
        </p:nvSpPr>
        <p:spPr>
          <a:xfrm>
            <a:off x="4363973" y="2774727"/>
            <a:ext cx="1352934" cy="2347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numCol="1" anchor="ctr">
            <a:spAutoFit/>
          </a:bodyPr>
          <a:lstStyle>
            <a:lvl1pPr>
              <a:defRPr sz="2000">
                <a:solidFill>
                  <a:srgbClr val="FAF9FC"/>
                </a:solidFill>
                <a:latin typeface="STIXGeneral-Bold"/>
                <a:ea typeface="STIXGeneral-Bold"/>
                <a:cs typeface="STIXGeneral-Bold"/>
                <a:sym typeface="STIXGeneral-Bold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Build jar/Fat Jar</a:t>
            </a:r>
            <a:endParaRPr lang="id-ID" altLang="zh-CN" sz="1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22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DolphinScheduler</a:t>
            </a:r>
            <a:r>
              <a:rPr kumimoji="1" lang="en-US" altLang="zh-CN" dirty="0"/>
              <a:t>-</a:t>
            </a:r>
            <a:r>
              <a:rPr kumimoji="1" lang="zh-CN" altLang="en-US" dirty="0"/>
              <a:t>架构</a:t>
            </a:r>
            <a:endParaRPr kumimoji="1" lang="en-US" altLang="zh-CN" dirty="0"/>
          </a:p>
        </p:txBody>
      </p:sp>
      <p:pic>
        <p:nvPicPr>
          <p:cNvPr id="1026" name="Picture 2" descr="https://dolphinscheduler.apache.org/img/architec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335" y="818156"/>
            <a:ext cx="8431249" cy="571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26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2"/>
          <p:cNvSpPr txBox="1">
            <a:spLocks/>
          </p:cNvSpPr>
          <p:nvPr/>
        </p:nvSpPr>
        <p:spPr>
          <a:xfrm>
            <a:off x="3895718" y="3049239"/>
            <a:ext cx="5387982" cy="71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DolphinScheduler</a:t>
            </a:r>
            <a:r>
              <a:rPr kumimoji="1"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扩展</a:t>
            </a:r>
          </a:p>
        </p:txBody>
      </p:sp>
      <p:cxnSp>
        <p:nvCxnSpPr>
          <p:cNvPr id="13" name="直线连接符 11"/>
          <p:cNvCxnSpPr/>
          <p:nvPr/>
        </p:nvCxnSpPr>
        <p:spPr>
          <a:xfrm>
            <a:off x="3475792" y="3049239"/>
            <a:ext cx="0" cy="649916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 2"/>
          <p:cNvSpPr txBox="1">
            <a:spLocks/>
          </p:cNvSpPr>
          <p:nvPr/>
        </p:nvSpPr>
        <p:spPr>
          <a:xfrm>
            <a:off x="2208034" y="2938584"/>
            <a:ext cx="1477722" cy="8303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6000" b="1" dirty="0">
                <a:solidFill>
                  <a:srgbClr val="168AD7"/>
                </a:solidFill>
                <a:latin typeface="Arial" charset="0"/>
                <a:ea typeface="Arial" charset="0"/>
                <a:cs typeface="Arial" charset="0"/>
              </a:rPr>
              <a:t>02</a:t>
            </a:r>
            <a:endParaRPr kumimoji="1" lang="zh-CN" altLang="en-US" sz="7200" b="1" dirty="0">
              <a:solidFill>
                <a:srgbClr val="168AD7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35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DolphinScheduler</a:t>
            </a:r>
            <a:r>
              <a:rPr kumimoji="1" lang="en-US" altLang="zh-CN" dirty="0"/>
              <a:t>-</a:t>
            </a:r>
            <a:r>
              <a:rPr kumimoji="1" lang="zh-CN" altLang="en-US" dirty="0"/>
              <a:t>扩展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908359" y="1811644"/>
            <a:ext cx="3998543" cy="3850364"/>
            <a:chOff x="4200186" y="2320894"/>
            <a:chExt cx="3791627" cy="3651116"/>
          </a:xfrm>
        </p:grpSpPr>
        <p:sp>
          <p:nvSpPr>
            <p:cNvPr id="5" name="Rounded Rectangle 6"/>
            <p:cNvSpPr/>
            <p:nvPr/>
          </p:nvSpPr>
          <p:spPr>
            <a:xfrm flipH="1">
              <a:off x="4214254" y="4850056"/>
              <a:ext cx="3777559" cy="9144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 rot="3492391" flipH="1">
              <a:off x="4991307" y="3689252"/>
              <a:ext cx="3651116" cy="9144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Rounded Rectangle 3"/>
            <p:cNvSpPr/>
            <p:nvPr/>
          </p:nvSpPr>
          <p:spPr>
            <a:xfrm rot="18107609">
              <a:off x="3556490" y="3689252"/>
              <a:ext cx="3651116" cy="91440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Rounded Rectangle 9"/>
            <p:cNvSpPr/>
            <p:nvPr/>
          </p:nvSpPr>
          <p:spPr>
            <a:xfrm flipH="1">
              <a:off x="4200186" y="4850056"/>
              <a:ext cx="1948760" cy="9144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Oval 13"/>
            <p:cNvSpPr/>
            <p:nvPr/>
          </p:nvSpPr>
          <p:spPr>
            <a:xfrm>
              <a:off x="5725181" y="2613073"/>
              <a:ext cx="755703" cy="755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Oval 14"/>
            <p:cNvSpPr/>
            <p:nvPr/>
          </p:nvSpPr>
          <p:spPr>
            <a:xfrm>
              <a:off x="4297730" y="4929404"/>
              <a:ext cx="755703" cy="755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Oval 15"/>
            <p:cNvSpPr/>
            <p:nvPr/>
          </p:nvSpPr>
          <p:spPr>
            <a:xfrm>
              <a:off x="7164059" y="4930934"/>
              <a:ext cx="755703" cy="755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17"/>
            <p:cNvSpPr>
              <a:spLocks noEditPoints="1"/>
            </p:cNvSpPr>
            <p:nvPr/>
          </p:nvSpPr>
          <p:spPr bwMode="auto">
            <a:xfrm>
              <a:off x="5950368" y="2791506"/>
              <a:ext cx="305327" cy="398835"/>
            </a:xfrm>
            <a:custGeom>
              <a:avLst/>
              <a:gdLst>
                <a:gd name="T0" fmla="*/ 60 w 74"/>
                <a:gd name="T1" fmla="*/ 0 h 97"/>
                <a:gd name="T2" fmla="*/ 72 w 74"/>
                <a:gd name="T3" fmla="*/ 11 h 97"/>
                <a:gd name="T4" fmla="*/ 70 w 74"/>
                <a:gd name="T5" fmla="*/ 52 h 97"/>
                <a:gd name="T6" fmla="*/ 63 w 74"/>
                <a:gd name="T7" fmla="*/ 11 h 97"/>
                <a:gd name="T8" fmla="*/ 60 w 74"/>
                <a:gd name="T9" fmla="*/ 8 h 97"/>
                <a:gd name="T10" fmla="*/ 26 w 74"/>
                <a:gd name="T11" fmla="*/ 11 h 97"/>
                <a:gd name="T12" fmla="*/ 26 w 74"/>
                <a:gd name="T13" fmla="*/ 18 h 97"/>
                <a:gd name="T14" fmla="*/ 19 w 74"/>
                <a:gd name="T15" fmla="*/ 24 h 97"/>
                <a:gd name="T16" fmla="*/ 12 w 74"/>
                <a:gd name="T17" fmla="*/ 24 h 97"/>
                <a:gd name="T18" fmla="*/ 8 w 74"/>
                <a:gd name="T19" fmla="*/ 79 h 97"/>
                <a:gd name="T20" fmla="*/ 9 w 74"/>
                <a:gd name="T21" fmla="*/ 81 h 97"/>
                <a:gd name="T22" fmla="*/ 28 w 74"/>
                <a:gd name="T23" fmla="*/ 82 h 97"/>
                <a:gd name="T24" fmla="*/ 37 w 74"/>
                <a:gd name="T25" fmla="*/ 90 h 97"/>
                <a:gd name="T26" fmla="*/ 3 w 74"/>
                <a:gd name="T27" fmla="*/ 87 h 97"/>
                <a:gd name="T28" fmla="*/ 3 w 74"/>
                <a:gd name="T29" fmla="*/ 87 h 97"/>
                <a:gd name="T30" fmla="*/ 0 w 74"/>
                <a:gd name="T31" fmla="*/ 20 h 97"/>
                <a:gd name="T32" fmla="*/ 1 w 74"/>
                <a:gd name="T33" fmla="*/ 17 h 97"/>
                <a:gd name="T34" fmla="*/ 19 w 74"/>
                <a:gd name="T35" fmla="*/ 0 h 97"/>
                <a:gd name="T36" fmla="*/ 17 w 74"/>
                <a:gd name="T37" fmla="*/ 52 h 97"/>
                <a:gd name="T38" fmla="*/ 27 w 74"/>
                <a:gd name="T39" fmla="*/ 56 h 97"/>
                <a:gd name="T40" fmla="*/ 17 w 74"/>
                <a:gd name="T41" fmla="*/ 52 h 97"/>
                <a:gd name="T42" fmla="*/ 17 w 74"/>
                <a:gd name="T43" fmla="*/ 44 h 97"/>
                <a:gd name="T44" fmla="*/ 56 w 74"/>
                <a:gd name="T45" fmla="*/ 40 h 97"/>
                <a:gd name="T46" fmla="*/ 17 w 74"/>
                <a:gd name="T47" fmla="*/ 28 h 97"/>
                <a:gd name="T48" fmla="*/ 56 w 74"/>
                <a:gd name="T49" fmla="*/ 33 h 97"/>
                <a:gd name="T50" fmla="*/ 17 w 74"/>
                <a:gd name="T51" fmla="*/ 28 h 97"/>
                <a:gd name="T52" fmla="*/ 34 w 74"/>
                <a:gd name="T53" fmla="*/ 22 h 97"/>
                <a:gd name="T54" fmla="*/ 56 w 74"/>
                <a:gd name="T55" fmla="*/ 17 h 97"/>
                <a:gd name="T56" fmla="*/ 41 w 74"/>
                <a:gd name="T57" fmla="*/ 69 h 97"/>
                <a:gd name="T58" fmla="*/ 41 w 74"/>
                <a:gd name="T59" fmla="*/ 69 h 97"/>
                <a:gd name="T60" fmla="*/ 31 w 74"/>
                <a:gd name="T61" fmla="*/ 66 h 97"/>
                <a:gd name="T62" fmla="*/ 47 w 74"/>
                <a:gd name="T63" fmla="*/ 86 h 97"/>
                <a:gd name="T64" fmla="*/ 59 w 74"/>
                <a:gd name="T65" fmla="*/ 87 h 97"/>
                <a:gd name="T66" fmla="*/ 71 w 74"/>
                <a:gd name="T67" fmla="*/ 96 h 97"/>
                <a:gd name="T68" fmla="*/ 72 w 74"/>
                <a:gd name="T69" fmla="*/ 90 h 97"/>
                <a:gd name="T70" fmla="*/ 63 w 74"/>
                <a:gd name="T71" fmla="*/ 80 h 97"/>
                <a:gd name="T72" fmla="*/ 64 w 74"/>
                <a:gd name="T73" fmla="*/ 57 h 97"/>
                <a:gd name="T74" fmla="*/ 38 w 74"/>
                <a:gd name="T75" fmla="*/ 54 h 97"/>
                <a:gd name="T76" fmla="*/ 42 w 74"/>
                <a:gd name="T77" fmla="*/ 58 h 97"/>
                <a:gd name="T78" fmla="*/ 40 w 74"/>
                <a:gd name="T79" fmla="*/ 76 h 97"/>
                <a:gd name="T80" fmla="*/ 57 w 74"/>
                <a:gd name="T81" fmla="*/ 78 h 97"/>
                <a:gd name="T82" fmla="*/ 59 w 74"/>
                <a:gd name="T83" fmla="*/ 61 h 97"/>
                <a:gd name="T84" fmla="*/ 21 w 74"/>
                <a:gd name="T85" fmla="*/ 9 h 97"/>
                <a:gd name="T86" fmla="*/ 13 w 74"/>
                <a:gd name="T87" fmla="*/ 19 h 97"/>
                <a:gd name="T88" fmla="*/ 17 w 74"/>
                <a:gd name="T89" fmla="*/ 20 h 97"/>
                <a:gd name="T90" fmla="*/ 18 w 74"/>
                <a:gd name="T91" fmla="*/ 20 h 97"/>
                <a:gd name="T92" fmla="*/ 22 w 74"/>
                <a:gd name="T93" fmla="*/ 17 h 97"/>
                <a:gd name="T94" fmla="*/ 22 w 74"/>
                <a:gd name="T95" fmla="*/ 15 h 97"/>
                <a:gd name="T96" fmla="*/ 21 w 74"/>
                <a:gd name="T97" fmla="*/ 1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4" h="97">
                  <a:moveTo>
                    <a:pt x="21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4" y="0"/>
                    <a:pt x="66" y="1"/>
                    <a:pt x="68" y="3"/>
                  </a:cubicBezTo>
                  <a:cubicBezTo>
                    <a:pt x="70" y="5"/>
                    <a:pt x="72" y="8"/>
                    <a:pt x="72" y="11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1" y="55"/>
                    <a:pt x="70" y="53"/>
                    <a:pt x="70" y="52"/>
                  </a:cubicBezTo>
                  <a:cubicBezTo>
                    <a:pt x="68" y="50"/>
                    <a:pt x="66" y="48"/>
                    <a:pt x="63" y="47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3" y="10"/>
                    <a:pt x="63" y="9"/>
                    <a:pt x="62" y="9"/>
                  </a:cubicBezTo>
                  <a:cubicBezTo>
                    <a:pt x="62" y="8"/>
                    <a:pt x="61" y="8"/>
                    <a:pt x="60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6"/>
                    <a:pt x="26" y="17"/>
                    <a:pt x="26" y="18"/>
                  </a:cubicBezTo>
                  <a:cubicBezTo>
                    <a:pt x="26" y="19"/>
                    <a:pt x="25" y="21"/>
                    <a:pt x="23" y="22"/>
                  </a:cubicBezTo>
                  <a:cubicBezTo>
                    <a:pt x="22" y="23"/>
                    <a:pt x="21" y="24"/>
                    <a:pt x="19" y="24"/>
                  </a:cubicBezTo>
                  <a:cubicBezTo>
                    <a:pt x="18" y="24"/>
                    <a:pt x="17" y="24"/>
                    <a:pt x="16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8" y="80"/>
                    <a:pt x="9" y="80"/>
                    <a:pt x="9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10" y="81"/>
                    <a:pt x="10" y="82"/>
                    <a:pt x="11" y="82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28" y="82"/>
                    <a:pt x="29" y="83"/>
                    <a:pt x="29" y="84"/>
                  </a:cubicBezTo>
                  <a:cubicBezTo>
                    <a:pt x="31" y="86"/>
                    <a:pt x="34" y="88"/>
                    <a:pt x="37" y="90"/>
                  </a:cubicBezTo>
                  <a:cubicBezTo>
                    <a:pt x="11" y="90"/>
                    <a:pt x="11" y="90"/>
                    <a:pt x="11" y="90"/>
                  </a:cubicBezTo>
                  <a:cubicBezTo>
                    <a:pt x="8" y="90"/>
                    <a:pt x="5" y="89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1" y="85"/>
                    <a:pt x="0" y="82"/>
                    <a:pt x="0" y="7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1" y="0"/>
                    <a:pt x="21" y="0"/>
                  </a:cubicBezTo>
                  <a:close/>
                  <a:moveTo>
                    <a:pt x="17" y="52"/>
                  </a:moveTo>
                  <a:cubicBezTo>
                    <a:pt x="17" y="56"/>
                    <a:pt x="17" y="56"/>
                    <a:pt x="1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17" y="52"/>
                    <a:pt x="17" y="52"/>
                    <a:pt x="17" y="52"/>
                  </a:cubicBezTo>
                  <a:close/>
                  <a:moveTo>
                    <a:pt x="17" y="40"/>
                  </a:moveTo>
                  <a:cubicBezTo>
                    <a:pt x="17" y="44"/>
                    <a:pt x="17" y="44"/>
                    <a:pt x="17" y="44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17" y="40"/>
                    <a:pt x="17" y="40"/>
                    <a:pt x="17" y="40"/>
                  </a:cubicBezTo>
                  <a:close/>
                  <a:moveTo>
                    <a:pt x="17" y="28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17" y="28"/>
                    <a:pt x="17" y="28"/>
                    <a:pt x="17" y="28"/>
                  </a:cubicBezTo>
                  <a:close/>
                  <a:moveTo>
                    <a:pt x="34" y="17"/>
                  </a:moveTo>
                  <a:cubicBezTo>
                    <a:pt x="34" y="22"/>
                    <a:pt x="34" y="22"/>
                    <a:pt x="34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34" y="17"/>
                    <a:pt x="34" y="17"/>
                    <a:pt x="34" y="17"/>
                  </a:cubicBezTo>
                  <a:close/>
                  <a:moveTo>
                    <a:pt x="41" y="69"/>
                  </a:moveTo>
                  <a:cubicBezTo>
                    <a:pt x="43" y="64"/>
                    <a:pt x="48" y="61"/>
                    <a:pt x="55" y="60"/>
                  </a:cubicBezTo>
                  <a:cubicBezTo>
                    <a:pt x="48" y="56"/>
                    <a:pt x="39" y="62"/>
                    <a:pt x="41" y="69"/>
                  </a:cubicBezTo>
                  <a:close/>
                  <a:moveTo>
                    <a:pt x="38" y="54"/>
                  </a:moveTo>
                  <a:cubicBezTo>
                    <a:pt x="34" y="57"/>
                    <a:pt x="32" y="61"/>
                    <a:pt x="31" y="66"/>
                  </a:cubicBezTo>
                  <a:cubicBezTo>
                    <a:pt x="31" y="70"/>
                    <a:pt x="32" y="75"/>
                    <a:pt x="35" y="79"/>
                  </a:cubicBezTo>
                  <a:cubicBezTo>
                    <a:pt x="38" y="83"/>
                    <a:pt x="43" y="86"/>
                    <a:pt x="47" y="86"/>
                  </a:cubicBezTo>
                  <a:cubicBezTo>
                    <a:pt x="51" y="87"/>
                    <a:pt x="55" y="86"/>
                    <a:pt x="58" y="84"/>
                  </a:cubicBezTo>
                  <a:cubicBezTo>
                    <a:pt x="58" y="85"/>
                    <a:pt x="58" y="86"/>
                    <a:pt x="59" y="87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67" y="97"/>
                    <a:pt x="69" y="97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3" y="94"/>
                    <a:pt x="74" y="91"/>
                    <a:pt x="72" y="90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5" y="81"/>
                    <a:pt x="64" y="80"/>
                    <a:pt x="63" y="80"/>
                  </a:cubicBezTo>
                  <a:cubicBezTo>
                    <a:pt x="66" y="77"/>
                    <a:pt x="67" y="74"/>
                    <a:pt x="68" y="70"/>
                  </a:cubicBezTo>
                  <a:cubicBezTo>
                    <a:pt x="68" y="66"/>
                    <a:pt x="67" y="61"/>
                    <a:pt x="64" y="57"/>
                  </a:cubicBezTo>
                  <a:cubicBezTo>
                    <a:pt x="61" y="53"/>
                    <a:pt x="56" y="50"/>
                    <a:pt x="52" y="50"/>
                  </a:cubicBezTo>
                  <a:cubicBezTo>
                    <a:pt x="47" y="49"/>
                    <a:pt x="42" y="50"/>
                    <a:pt x="38" y="54"/>
                  </a:cubicBezTo>
                  <a:close/>
                  <a:moveTo>
                    <a:pt x="51" y="56"/>
                  </a:moveTo>
                  <a:cubicBezTo>
                    <a:pt x="48" y="56"/>
                    <a:pt x="45" y="56"/>
                    <a:pt x="42" y="58"/>
                  </a:cubicBezTo>
                  <a:cubicBezTo>
                    <a:pt x="39" y="61"/>
                    <a:pt x="38" y="63"/>
                    <a:pt x="37" y="67"/>
                  </a:cubicBezTo>
                  <a:cubicBezTo>
                    <a:pt x="37" y="70"/>
                    <a:pt x="38" y="73"/>
                    <a:pt x="40" y="76"/>
                  </a:cubicBezTo>
                  <a:cubicBezTo>
                    <a:pt x="42" y="78"/>
                    <a:pt x="45" y="80"/>
                    <a:pt x="48" y="80"/>
                  </a:cubicBezTo>
                  <a:cubicBezTo>
                    <a:pt x="51" y="80"/>
                    <a:pt x="54" y="80"/>
                    <a:pt x="57" y="78"/>
                  </a:cubicBezTo>
                  <a:cubicBezTo>
                    <a:pt x="60" y="76"/>
                    <a:pt x="61" y="73"/>
                    <a:pt x="61" y="69"/>
                  </a:cubicBezTo>
                  <a:cubicBezTo>
                    <a:pt x="62" y="66"/>
                    <a:pt x="61" y="63"/>
                    <a:pt x="59" y="61"/>
                  </a:cubicBezTo>
                  <a:cubicBezTo>
                    <a:pt x="57" y="58"/>
                    <a:pt x="54" y="56"/>
                    <a:pt x="51" y="56"/>
                  </a:cubicBezTo>
                  <a:close/>
                  <a:moveTo>
                    <a:pt x="21" y="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0"/>
                    <a:pt x="18" y="20"/>
                  </a:cubicBezTo>
                  <a:cubicBezTo>
                    <a:pt x="19" y="20"/>
                    <a:pt x="20" y="19"/>
                    <a:pt x="21" y="19"/>
                  </a:cubicBezTo>
                  <a:cubicBezTo>
                    <a:pt x="21" y="18"/>
                    <a:pt x="22" y="17"/>
                    <a:pt x="22" y="17"/>
                  </a:cubicBezTo>
                  <a:cubicBezTo>
                    <a:pt x="22" y="16"/>
                    <a:pt x="22" y="16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1"/>
                    <a:pt x="21" y="11"/>
                    <a:pt x="21" y="11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18"/>
            <p:cNvSpPr>
              <a:spLocks noEditPoints="1"/>
            </p:cNvSpPr>
            <p:nvPr/>
          </p:nvSpPr>
          <p:spPr bwMode="auto">
            <a:xfrm>
              <a:off x="4537230" y="5088755"/>
              <a:ext cx="276702" cy="437000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6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80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5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5 w 67"/>
                <a:gd name="T27" fmla="*/ 69 h 106"/>
                <a:gd name="T28" fmla="*/ 16 w 67"/>
                <a:gd name="T29" fmla="*/ 63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1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2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5 w 67"/>
                <a:gd name="T57" fmla="*/ 15 h 106"/>
                <a:gd name="T58" fmla="*/ 11 w 67"/>
                <a:gd name="T59" fmla="*/ 48 h 106"/>
                <a:gd name="T60" fmla="*/ 23 w 67"/>
                <a:gd name="T61" fmla="*/ 59 h 106"/>
                <a:gd name="T62" fmla="*/ 23 w 67"/>
                <a:gd name="T63" fmla="*/ 67 h 106"/>
                <a:gd name="T64" fmla="*/ 29 w 67"/>
                <a:gd name="T65" fmla="*/ 52 h 106"/>
                <a:gd name="T66" fmla="*/ 25 w 67"/>
                <a:gd name="T67" fmla="*/ 38 h 106"/>
                <a:gd name="T68" fmla="*/ 40 w 67"/>
                <a:gd name="T69" fmla="*/ 43 h 106"/>
                <a:gd name="T70" fmla="*/ 36 w 67"/>
                <a:gd name="T71" fmla="*/ 42 h 106"/>
                <a:gd name="T72" fmla="*/ 30 w 67"/>
                <a:gd name="T73" fmla="*/ 42 h 106"/>
                <a:gd name="T74" fmla="*/ 27 w 67"/>
                <a:gd name="T75" fmla="*/ 42 h 106"/>
                <a:gd name="T76" fmla="*/ 32 w 67"/>
                <a:gd name="T77" fmla="*/ 51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90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7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Freeform 19"/>
            <p:cNvSpPr>
              <a:spLocks noEditPoints="1"/>
            </p:cNvSpPr>
            <p:nvPr/>
          </p:nvSpPr>
          <p:spPr bwMode="auto">
            <a:xfrm>
              <a:off x="7348218" y="5147991"/>
              <a:ext cx="387383" cy="332044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6" name="TextBox 24"/>
          <p:cNvSpPr txBox="1"/>
          <p:nvPr/>
        </p:nvSpPr>
        <p:spPr>
          <a:xfrm>
            <a:off x="8090645" y="4525420"/>
            <a:ext cx="1942420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YARN 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相关计算无需再申请机器账号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同用户组共享工作流</a:t>
            </a:r>
          </a:p>
        </p:txBody>
      </p:sp>
      <p:grpSp>
        <p:nvGrpSpPr>
          <p:cNvPr id="18" name="Group 26"/>
          <p:cNvGrpSpPr/>
          <p:nvPr/>
        </p:nvGrpSpPr>
        <p:grpSpPr>
          <a:xfrm flipH="1">
            <a:off x="2660259" y="1433964"/>
            <a:ext cx="4082639" cy="986656"/>
            <a:chOff x="6224001" y="2033866"/>
            <a:chExt cx="5544497" cy="812778"/>
          </a:xfrm>
        </p:grpSpPr>
        <p:sp>
          <p:nvSpPr>
            <p:cNvPr id="19" name="TextBox 27"/>
            <p:cNvSpPr txBox="1"/>
            <p:nvPr/>
          </p:nvSpPr>
          <p:spPr>
            <a:xfrm>
              <a:off x="6224001" y="2033866"/>
              <a:ext cx="2797919" cy="289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支持提交 </a:t>
              </a:r>
              <a:r>
                <a:rPr lang="en-US" altLang="zh-CN" sz="1400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flink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作业</a:t>
              </a:r>
            </a:p>
          </p:txBody>
        </p:sp>
        <p:sp>
          <p:nvSpPr>
            <p:cNvPr id="20" name="Rectangle 28"/>
            <p:cNvSpPr/>
            <p:nvPr/>
          </p:nvSpPr>
          <p:spPr>
            <a:xfrm>
              <a:off x="8512415" y="2631892"/>
              <a:ext cx="3256083" cy="2147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endPara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Group 30"/>
          <p:cNvGrpSpPr/>
          <p:nvPr/>
        </p:nvGrpSpPr>
        <p:grpSpPr>
          <a:xfrm flipH="1">
            <a:off x="1220274" y="4666910"/>
            <a:ext cx="2413233" cy="776217"/>
            <a:chOff x="8447365" y="2631891"/>
            <a:chExt cx="3321133" cy="736049"/>
          </a:xfrm>
        </p:grpSpPr>
        <p:sp>
          <p:nvSpPr>
            <p:cNvPr id="22" name="TextBox 31"/>
            <p:cNvSpPr txBox="1"/>
            <p:nvPr/>
          </p:nvSpPr>
          <p:spPr>
            <a:xfrm>
              <a:off x="8447365" y="3056391"/>
              <a:ext cx="2256792" cy="311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支持多集群</a:t>
              </a:r>
            </a:p>
          </p:txBody>
        </p:sp>
        <p:sp>
          <p:nvSpPr>
            <p:cNvPr id="23" name="Rectangle 32"/>
            <p:cNvSpPr/>
            <p:nvPr/>
          </p:nvSpPr>
          <p:spPr>
            <a:xfrm>
              <a:off x="8512415" y="2631891"/>
              <a:ext cx="3256083" cy="2147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endPara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728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DolphinScheduler</a:t>
            </a:r>
            <a:r>
              <a:rPr kumimoji="1" lang="en-US" altLang="zh-CN" dirty="0"/>
              <a:t>-</a:t>
            </a:r>
            <a:r>
              <a:rPr kumimoji="1" lang="zh-CN" altLang="en-US" dirty="0"/>
              <a:t>扩展</a:t>
            </a:r>
            <a:r>
              <a:rPr kumimoji="1" lang="en-US" altLang="zh-CN" dirty="0"/>
              <a:t>-</a:t>
            </a:r>
            <a:r>
              <a:rPr kumimoji="1" lang="zh-CN" altLang="en-US" dirty="0"/>
              <a:t>支持提交 </a:t>
            </a:r>
            <a:r>
              <a:rPr kumimoji="1" lang="en-US" altLang="zh-CN" dirty="0" err="1"/>
              <a:t>flink</a:t>
            </a:r>
            <a:r>
              <a:rPr kumimoji="1" lang="en-US" altLang="zh-CN" dirty="0"/>
              <a:t> </a:t>
            </a:r>
            <a:r>
              <a:rPr kumimoji="1" lang="zh-CN" altLang="en-US" dirty="0"/>
              <a:t>作业</a:t>
            </a:r>
          </a:p>
        </p:txBody>
      </p:sp>
      <p:grpSp>
        <p:nvGrpSpPr>
          <p:cNvPr id="4" name="Group 1"/>
          <p:cNvGrpSpPr/>
          <p:nvPr/>
        </p:nvGrpSpPr>
        <p:grpSpPr>
          <a:xfrm>
            <a:off x="3970014" y="2310048"/>
            <a:ext cx="3964564" cy="2552816"/>
            <a:chOff x="4368418" y="2523549"/>
            <a:chExt cx="3626941" cy="2335418"/>
          </a:xfrm>
        </p:grpSpPr>
        <p:sp>
          <p:nvSpPr>
            <p:cNvPr id="5" name="Freeform 69"/>
            <p:cNvSpPr>
              <a:spLocks/>
            </p:cNvSpPr>
            <p:nvPr/>
          </p:nvSpPr>
          <p:spPr bwMode="auto">
            <a:xfrm rot="5400000">
              <a:off x="4570041" y="3489636"/>
              <a:ext cx="1059798" cy="404382"/>
            </a:xfrm>
            <a:custGeom>
              <a:avLst/>
              <a:gdLst>
                <a:gd name="T0" fmla="*/ 465 w 933"/>
                <a:gd name="T1" fmla="*/ 356 h 356"/>
                <a:gd name="T2" fmla="*/ 0 w 933"/>
                <a:gd name="T3" fmla="*/ 178 h 356"/>
                <a:gd name="T4" fmla="*/ 465 w 933"/>
                <a:gd name="T5" fmla="*/ 0 h 356"/>
                <a:gd name="T6" fmla="*/ 933 w 933"/>
                <a:gd name="T7" fmla="*/ 178 h 356"/>
                <a:gd name="T8" fmla="*/ 465 w 933"/>
                <a:gd name="T9" fmla="*/ 35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3" h="356">
                  <a:moveTo>
                    <a:pt x="465" y="356"/>
                  </a:moveTo>
                  <a:lnTo>
                    <a:pt x="0" y="178"/>
                  </a:lnTo>
                  <a:lnTo>
                    <a:pt x="465" y="0"/>
                  </a:lnTo>
                  <a:lnTo>
                    <a:pt x="933" y="178"/>
                  </a:lnTo>
                  <a:lnTo>
                    <a:pt x="465" y="35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Freeform 70"/>
            <p:cNvSpPr>
              <a:spLocks/>
            </p:cNvSpPr>
            <p:nvPr/>
          </p:nvSpPr>
          <p:spPr bwMode="auto">
            <a:xfrm rot="5400000">
              <a:off x="4470082" y="3060265"/>
              <a:ext cx="528195" cy="731522"/>
            </a:xfrm>
            <a:custGeom>
              <a:avLst/>
              <a:gdLst>
                <a:gd name="T0" fmla="*/ 465 w 465"/>
                <a:gd name="T1" fmla="*/ 178 h 644"/>
                <a:gd name="T2" fmla="*/ 0 w 465"/>
                <a:gd name="T3" fmla="*/ 0 h 644"/>
                <a:gd name="T4" fmla="*/ 0 w 465"/>
                <a:gd name="T5" fmla="*/ 364 h 644"/>
                <a:gd name="T6" fmla="*/ 465 w 465"/>
                <a:gd name="T7" fmla="*/ 644 h 644"/>
                <a:gd name="T8" fmla="*/ 465 w 465"/>
                <a:gd name="T9" fmla="*/ 17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644">
                  <a:moveTo>
                    <a:pt x="465" y="178"/>
                  </a:moveTo>
                  <a:lnTo>
                    <a:pt x="0" y="0"/>
                  </a:lnTo>
                  <a:lnTo>
                    <a:pt x="0" y="364"/>
                  </a:lnTo>
                  <a:lnTo>
                    <a:pt x="465" y="644"/>
                  </a:lnTo>
                  <a:lnTo>
                    <a:pt x="465" y="17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71"/>
            <p:cNvSpPr>
              <a:spLocks/>
            </p:cNvSpPr>
            <p:nvPr/>
          </p:nvSpPr>
          <p:spPr bwMode="auto">
            <a:xfrm rot="5400000">
              <a:off x="4468378" y="3590164"/>
              <a:ext cx="531603" cy="731522"/>
            </a:xfrm>
            <a:custGeom>
              <a:avLst/>
              <a:gdLst>
                <a:gd name="T0" fmla="*/ 0 w 468"/>
                <a:gd name="T1" fmla="*/ 178 h 644"/>
                <a:gd name="T2" fmla="*/ 468 w 468"/>
                <a:gd name="T3" fmla="*/ 0 h 644"/>
                <a:gd name="T4" fmla="*/ 468 w 468"/>
                <a:gd name="T5" fmla="*/ 364 h 644"/>
                <a:gd name="T6" fmla="*/ 0 w 468"/>
                <a:gd name="T7" fmla="*/ 644 h 644"/>
                <a:gd name="T8" fmla="*/ 0 w 468"/>
                <a:gd name="T9" fmla="*/ 17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" h="644">
                  <a:moveTo>
                    <a:pt x="0" y="178"/>
                  </a:moveTo>
                  <a:lnTo>
                    <a:pt x="468" y="0"/>
                  </a:lnTo>
                  <a:lnTo>
                    <a:pt x="468" y="364"/>
                  </a:lnTo>
                  <a:lnTo>
                    <a:pt x="0" y="644"/>
                  </a:lnTo>
                  <a:lnTo>
                    <a:pt x="0" y="17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72"/>
            <p:cNvSpPr>
              <a:spLocks/>
            </p:cNvSpPr>
            <p:nvPr/>
          </p:nvSpPr>
          <p:spPr bwMode="auto">
            <a:xfrm rot="5400000">
              <a:off x="4931827" y="3564038"/>
              <a:ext cx="1697039" cy="254442"/>
            </a:xfrm>
            <a:custGeom>
              <a:avLst/>
              <a:gdLst>
                <a:gd name="T0" fmla="*/ 746 w 1494"/>
                <a:gd name="T1" fmla="*/ 224 h 224"/>
                <a:gd name="T2" fmla="*/ 0 w 1494"/>
                <a:gd name="T3" fmla="*/ 112 h 224"/>
                <a:gd name="T4" fmla="*/ 746 w 1494"/>
                <a:gd name="T5" fmla="*/ 0 h 224"/>
                <a:gd name="T6" fmla="*/ 1494 w 1494"/>
                <a:gd name="T7" fmla="*/ 112 h 224"/>
                <a:gd name="T8" fmla="*/ 746 w 1494"/>
                <a:gd name="T9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4" h="224">
                  <a:moveTo>
                    <a:pt x="746" y="224"/>
                  </a:moveTo>
                  <a:lnTo>
                    <a:pt x="0" y="112"/>
                  </a:lnTo>
                  <a:lnTo>
                    <a:pt x="746" y="0"/>
                  </a:lnTo>
                  <a:lnTo>
                    <a:pt x="1494" y="112"/>
                  </a:lnTo>
                  <a:lnTo>
                    <a:pt x="746" y="22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73"/>
            <p:cNvSpPr>
              <a:spLocks/>
            </p:cNvSpPr>
            <p:nvPr/>
          </p:nvSpPr>
          <p:spPr bwMode="auto">
            <a:xfrm rot="5400000">
              <a:off x="5005661" y="2915437"/>
              <a:ext cx="847384" cy="701988"/>
            </a:xfrm>
            <a:custGeom>
              <a:avLst/>
              <a:gdLst>
                <a:gd name="T0" fmla="*/ 746 w 746"/>
                <a:gd name="T1" fmla="*/ 112 h 618"/>
                <a:gd name="T2" fmla="*/ 0 w 746"/>
                <a:gd name="T3" fmla="*/ 0 h 618"/>
                <a:gd name="T4" fmla="*/ 0 w 746"/>
                <a:gd name="T5" fmla="*/ 394 h 618"/>
                <a:gd name="T6" fmla="*/ 746 w 746"/>
                <a:gd name="T7" fmla="*/ 618 h 618"/>
                <a:gd name="T8" fmla="*/ 746 w 746"/>
                <a:gd name="T9" fmla="*/ 112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18">
                  <a:moveTo>
                    <a:pt x="746" y="112"/>
                  </a:moveTo>
                  <a:lnTo>
                    <a:pt x="0" y="0"/>
                  </a:lnTo>
                  <a:lnTo>
                    <a:pt x="0" y="394"/>
                  </a:lnTo>
                  <a:lnTo>
                    <a:pt x="746" y="618"/>
                  </a:lnTo>
                  <a:lnTo>
                    <a:pt x="746" y="11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74"/>
            <p:cNvSpPr>
              <a:spLocks/>
            </p:cNvSpPr>
            <p:nvPr/>
          </p:nvSpPr>
          <p:spPr bwMode="auto">
            <a:xfrm rot="5400000">
              <a:off x="5004524" y="3763957"/>
              <a:ext cx="849656" cy="701988"/>
            </a:xfrm>
            <a:custGeom>
              <a:avLst/>
              <a:gdLst>
                <a:gd name="T0" fmla="*/ 0 w 748"/>
                <a:gd name="T1" fmla="*/ 112 h 618"/>
                <a:gd name="T2" fmla="*/ 748 w 748"/>
                <a:gd name="T3" fmla="*/ 0 h 618"/>
                <a:gd name="T4" fmla="*/ 748 w 748"/>
                <a:gd name="T5" fmla="*/ 394 h 618"/>
                <a:gd name="T6" fmla="*/ 0 w 748"/>
                <a:gd name="T7" fmla="*/ 618 h 618"/>
                <a:gd name="T8" fmla="*/ 0 w 748"/>
                <a:gd name="T9" fmla="*/ 112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8" h="618">
                  <a:moveTo>
                    <a:pt x="0" y="112"/>
                  </a:moveTo>
                  <a:lnTo>
                    <a:pt x="748" y="0"/>
                  </a:lnTo>
                  <a:lnTo>
                    <a:pt x="748" y="394"/>
                  </a:lnTo>
                  <a:lnTo>
                    <a:pt x="0" y="618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Freeform 75"/>
            <p:cNvSpPr>
              <a:spLocks/>
            </p:cNvSpPr>
            <p:nvPr/>
          </p:nvSpPr>
          <p:spPr bwMode="auto">
            <a:xfrm rot="5400000">
              <a:off x="6733368" y="3490203"/>
              <a:ext cx="1059798" cy="403246"/>
            </a:xfrm>
            <a:custGeom>
              <a:avLst/>
              <a:gdLst>
                <a:gd name="T0" fmla="*/ 465 w 933"/>
                <a:gd name="T1" fmla="*/ 0 h 355"/>
                <a:gd name="T2" fmla="*/ 0 w 933"/>
                <a:gd name="T3" fmla="*/ 177 h 355"/>
                <a:gd name="T4" fmla="*/ 465 w 933"/>
                <a:gd name="T5" fmla="*/ 355 h 355"/>
                <a:gd name="T6" fmla="*/ 933 w 933"/>
                <a:gd name="T7" fmla="*/ 177 h 355"/>
                <a:gd name="T8" fmla="*/ 465 w 93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3" h="355">
                  <a:moveTo>
                    <a:pt x="465" y="0"/>
                  </a:moveTo>
                  <a:lnTo>
                    <a:pt x="0" y="177"/>
                  </a:lnTo>
                  <a:lnTo>
                    <a:pt x="465" y="355"/>
                  </a:lnTo>
                  <a:lnTo>
                    <a:pt x="933" y="177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76"/>
            <p:cNvSpPr>
              <a:spLocks/>
            </p:cNvSpPr>
            <p:nvPr/>
          </p:nvSpPr>
          <p:spPr bwMode="auto">
            <a:xfrm rot="5400000">
              <a:off x="7365499" y="3060265"/>
              <a:ext cx="528195" cy="731522"/>
            </a:xfrm>
            <a:custGeom>
              <a:avLst/>
              <a:gdLst>
                <a:gd name="T0" fmla="*/ 465 w 465"/>
                <a:gd name="T1" fmla="*/ 467 h 644"/>
                <a:gd name="T2" fmla="*/ 0 w 465"/>
                <a:gd name="T3" fmla="*/ 644 h 644"/>
                <a:gd name="T4" fmla="*/ 0 w 465"/>
                <a:gd name="T5" fmla="*/ 280 h 644"/>
                <a:gd name="T6" fmla="*/ 465 w 465"/>
                <a:gd name="T7" fmla="*/ 0 h 644"/>
                <a:gd name="T8" fmla="*/ 465 w 465"/>
                <a:gd name="T9" fmla="*/ 467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644">
                  <a:moveTo>
                    <a:pt x="465" y="467"/>
                  </a:moveTo>
                  <a:lnTo>
                    <a:pt x="0" y="644"/>
                  </a:lnTo>
                  <a:lnTo>
                    <a:pt x="0" y="280"/>
                  </a:lnTo>
                  <a:lnTo>
                    <a:pt x="465" y="0"/>
                  </a:lnTo>
                  <a:lnTo>
                    <a:pt x="465" y="46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77"/>
            <p:cNvSpPr>
              <a:spLocks/>
            </p:cNvSpPr>
            <p:nvPr/>
          </p:nvSpPr>
          <p:spPr bwMode="auto">
            <a:xfrm rot="5400000">
              <a:off x="7363796" y="3590164"/>
              <a:ext cx="531603" cy="731522"/>
            </a:xfrm>
            <a:custGeom>
              <a:avLst/>
              <a:gdLst>
                <a:gd name="T0" fmla="*/ 0 w 468"/>
                <a:gd name="T1" fmla="*/ 467 h 644"/>
                <a:gd name="T2" fmla="*/ 468 w 468"/>
                <a:gd name="T3" fmla="*/ 644 h 644"/>
                <a:gd name="T4" fmla="*/ 468 w 468"/>
                <a:gd name="T5" fmla="*/ 280 h 644"/>
                <a:gd name="T6" fmla="*/ 0 w 468"/>
                <a:gd name="T7" fmla="*/ 0 h 644"/>
                <a:gd name="T8" fmla="*/ 0 w 468"/>
                <a:gd name="T9" fmla="*/ 467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" h="644">
                  <a:moveTo>
                    <a:pt x="0" y="467"/>
                  </a:moveTo>
                  <a:lnTo>
                    <a:pt x="468" y="644"/>
                  </a:lnTo>
                  <a:lnTo>
                    <a:pt x="468" y="280"/>
                  </a:lnTo>
                  <a:lnTo>
                    <a:pt x="0" y="0"/>
                  </a:lnTo>
                  <a:lnTo>
                    <a:pt x="0" y="46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Freeform 78"/>
            <p:cNvSpPr>
              <a:spLocks/>
            </p:cNvSpPr>
            <p:nvPr/>
          </p:nvSpPr>
          <p:spPr bwMode="auto">
            <a:xfrm rot="5400000">
              <a:off x="5733774" y="3564038"/>
              <a:ext cx="1697039" cy="254442"/>
            </a:xfrm>
            <a:custGeom>
              <a:avLst/>
              <a:gdLst>
                <a:gd name="T0" fmla="*/ 746 w 1494"/>
                <a:gd name="T1" fmla="*/ 0 h 224"/>
                <a:gd name="T2" fmla="*/ 0 w 1494"/>
                <a:gd name="T3" fmla="*/ 111 h 224"/>
                <a:gd name="T4" fmla="*/ 746 w 1494"/>
                <a:gd name="T5" fmla="*/ 224 h 224"/>
                <a:gd name="T6" fmla="*/ 1494 w 1494"/>
                <a:gd name="T7" fmla="*/ 111 h 224"/>
                <a:gd name="T8" fmla="*/ 746 w 1494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4" h="224">
                  <a:moveTo>
                    <a:pt x="746" y="0"/>
                  </a:moveTo>
                  <a:lnTo>
                    <a:pt x="0" y="111"/>
                  </a:lnTo>
                  <a:lnTo>
                    <a:pt x="746" y="224"/>
                  </a:lnTo>
                  <a:lnTo>
                    <a:pt x="1494" y="111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79"/>
            <p:cNvSpPr>
              <a:spLocks/>
            </p:cNvSpPr>
            <p:nvPr/>
          </p:nvSpPr>
          <p:spPr bwMode="auto">
            <a:xfrm rot="5400000">
              <a:off x="6510164" y="2916005"/>
              <a:ext cx="847384" cy="700853"/>
            </a:xfrm>
            <a:custGeom>
              <a:avLst/>
              <a:gdLst>
                <a:gd name="T0" fmla="*/ 746 w 746"/>
                <a:gd name="T1" fmla="*/ 506 h 617"/>
                <a:gd name="T2" fmla="*/ 0 w 746"/>
                <a:gd name="T3" fmla="*/ 617 h 617"/>
                <a:gd name="T4" fmla="*/ 0 w 746"/>
                <a:gd name="T5" fmla="*/ 224 h 617"/>
                <a:gd name="T6" fmla="*/ 746 w 746"/>
                <a:gd name="T7" fmla="*/ 0 h 617"/>
                <a:gd name="T8" fmla="*/ 746 w 746"/>
                <a:gd name="T9" fmla="*/ 506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17">
                  <a:moveTo>
                    <a:pt x="746" y="506"/>
                  </a:moveTo>
                  <a:lnTo>
                    <a:pt x="0" y="617"/>
                  </a:lnTo>
                  <a:lnTo>
                    <a:pt x="0" y="224"/>
                  </a:lnTo>
                  <a:lnTo>
                    <a:pt x="746" y="0"/>
                  </a:lnTo>
                  <a:lnTo>
                    <a:pt x="746" y="506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80"/>
            <p:cNvSpPr>
              <a:spLocks/>
            </p:cNvSpPr>
            <p:nvPr/>
          </p:nvSpPr>
          <p:spPr bwMode="auto">
            <a:xfrm rot="5400000">
              <a:off x="6509028" y="3764525"/>
              <a:ext cx="849656" cy="700853"/>
            </a:xfrm>
            <a:custGeom>
              <a:avLst/>
              <a:gdLst>
                <a:gd name="T0" fmla="*/ 0 w 748"/>
                <a:gd name="T1" fmla="*/ 506 h 617"/>
                <a:gd name="T2" fmla="*/ 748 w 748"/>
                <a:gd name="T3" fmla="*/ 617 h 617"/>
                <a:gd name="T4" fmla="*/ 748 w 748"/>
                <a:gd name="T5" fmla="*/ 224 h 617"/>
                <a:gd name="T6" fmla="*/ 0 w 748"/>
                <a:gd name="T7" fmla="*/ 0 h 617"/>
                <a:gd name="T8" fmla="*/ 0 w 748"/>
                <a:gd name="T9" fmla="*/ 506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8" h="617">
                  <a:moveTo>
                    <a:pt x="0" y="506"/>
                  </a:moveTo>
                  <a:lnTo>
                    <a:pt x="748" y="617"/>
                  </a:lnTo>
                  <a:lnTo>
                    <a:pt x="748" y="224"/>
                  </a:lnTo>
                  <a:lnTo>
                    <a:pt x="0" y="0"/>
                  </a:lnTo>
                  <a:lnTo>
                    <a:pt x="0" y="50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81"/>
            <p:cNvSpPr>
              <a:spLocks/>
            </p:cNvSpPr>
            <p:nvPr/>
          </p:nvSpPr>
          <p:spPr bwMode="auto">
            <a:xfrm rot="5400000">
              <a:off x="5594058" y="2742779"/>
              <a:ext cx="1166573" cy="728114"/>
            </a:xfrm>
            <a:custGeom>
              <a:avLst/>
              <a:gdLst>
                <a:gd name="T0" fmla="*/ 1027 w 1027"/>
                <a:gd name="T1" fmla="*/ 641 h 641"/>
                <a:gd name="T2" fmla="*/ 0 w 1027"/>
                <a:gd name="T3" fmla="*/ 532 h 641"/>
                <a:gd name="T4" fmla="*/ 0 w 1027"/>
                <a:gd name="T5" fmla="*/ 111 h 641"/>
                <a:gd name="T6" fmla="*/ 1027 w 1027"/>
                <a:gd name="T7" fmla="*/ 0 h 641"/>
                <a:gd name="T8" fmla="*/ 1027 w 1027"/>
                <a:gd name="T9" fmla="*/ 64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7" h="641">
                  <a:moveTo>
                    <a:pt x="1027" y="641"/>
                  </a:moveTo>
                  <a:lnTo>
                    <a:pt x="0" y="532"/>
                  </a:lnTo>
                  <a:lnTo>
                    <a:pt x="0" y="111"/>
                  </a:lnTo>
                  <a:lnTo>
                    <a:pt x="1027" y="0"/>
                  </a:lnTo>
                  <a:lnTo>
                    <a:pt x="1027" y="64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82"/>
            <p:cNvSpPr>
              <a:spLocks/>
            </p:cNvSpPr>
            <p:nvPr/>
          </p:nvSpPr>
          <p:spPr bwMode="auto">
            <a:xfrm rot="5400000">
              <a:off x="5592922" y="3910488"/>
              <a:ext cx="1168845" cy="728114"/>
            </a:xfrm>
            <a:custGeom>
              <a:avLst/>
              <a:gdLst>
                <a:gd name="T0" fmla="*/ 0 w 1029"/>
                <a:gd name="T1" fmla="*/ 641 h 641"/>
                <a:gd name="T2" fmla="*/ 1029 w 1029"/>
                <a:gd name="T3" fmla="*/ 532 h 641"/>
                <a:gd name="T4" fmla="*/ 1029 w 1029"/>
                <a:gd name="T5" fmla="*/ 111 h 641"/>
                <a:gd name="T6" fmla="*/ 0 w 1029"/>
                <a:gd name="T7" fmla="*/ 0 h 641"/>
                <a:gd name="T8" fmla="*/ 0 w 1029"/>
                <a:gd name="T9" fmla="*/ 64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9" h="641">
                  <a:moveTo>
                    <a:pt x="0" y="641"/>
                  </a:moveTo>
                  <a:lnTo>
                    <a:pt x="1029" y="532"/>
                  </a:lnTo>
                  <a:lnTo>
                    <a:pt x="1029" y="111"/>
                  </a:lnTo>
                  <a:lnTo>
                    <a:pt x="0" y="0"/>
                  </a:lnTo>
                  <a:lnTo>
                    <a:pt x="0" y="64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83"/>
            <p:cNvSpPr>
              <a:spLocks/>
            </p:cNvSpPr>
            <p:nvPr/>
          </p:nvSpPr>
          <p:spPr bwMode="auto">
            <a:xfrm rot="5400000">
              <a:off x="7725013" y="3425457"/>
              <a:ext cx="9087" cy="531603"/>
            </a:xfrm>
            <a:custGeom>
              <a:avLst/>
              <a:gdLst>
                <a:gd name="T0" fmla="*/ 8 w 8"/>
                <a:gd name="T1" fmla="*/ 468 h 468"/>
                <a:gd name="T2" fmla="*/ 0 w 8"/>
                <a:gd name="T3" fmla="*/ 468 h 468"/>
                <a:gd name="T4" fmla="*/ 0 w 8"/>
                <a:gd name="T5" fmla="*/ 2 h 468"/>
                <a:gd name="T6" fmla="*/ 3 w 8"/>
                <a:gd name="T7" fmla="*/ 0 h 468"/>
                <a:gd name="T8" fmla="*/ 8 w 8"/>
                <a:gd name="T9" fmla="*/ 2 h 468"/>
                <a:gd name="T10" fmla="*/ 8 w 8"/>
                <a:gd name="T11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68">
                  <a:moveTo>
                    <a:pt x="8" y="468"/>
                  </a:moveTo>
                  <a:lnTo>
                    <a:pt x="0" y="468"/>
                  </a:lnTo>
                  <a:lnTo>
                    <a:pt x="0" y="2"/>
                  </a:lnTo>
                  <a:lnTo>
                    <a:pt x="3" y="0"/>
                  </a:lnTo>
                  <a:lnTo>
                    <a:pt x="8" y="2"/>
                  </a:lnTo>
                  <a:lnTo>
                    <a:pt x="8" y="468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84"/>
            <p:cNvSpPr>
              <a:spLocks/>
            </p:cNvSpPr>
            <p:nvPr/>
          </p:nvSpPr>
          <p:spPr bwMode="auto">
            <a:xfrm rot="5400000">
              <a:off x="6992355" y="3403875"/>
              <a:ext cx="9087" cy="574767"/>
            </a:xfrm>
            <a:custGeom>
              <a:avLst/>
              <a:gdLst>
                <a:gd name="T0" fmla="*/ 8 w 8"/>
                <a:gd name="T1" fmla="*/ 506 h 506"/>
                <a:gd name="T2" fmla="*/ 0 w 8"/>
                <a:gd name="T3" fmla="*/ 506 h 506"/>
                <a:gd name="T4" fmla="*/ 0 w 8"/>
                <a:gd name="T5" fmla="*/ 1 h 506"/>
                <a:gd name="T6" fmla="*/ 3 w 8"/>
                <a:gd name="T7" fmla="*/ 0 h 506"/>
                <a:gd name="T8" fmla="*/ 8 w 8"/>
                <a:gd name="T9" fmla="*/ 1 h 506"/>
                <a:gd name="T10" fmla="*/ 8 w 8"/>
                <a:gd name="T11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506">
                  <a:moveTo>
                    <a:pt x="8" y="506"/>
                  </a:moveTo>
                  <a:lnTo>
                    <a:pt x="0" y="506"/>
                  </a:lnTo>
                  <a:lnTo>
                    <a:pt x="0" y="1"/>
                  </a:lnTo>
                  <a:lnTo>
                    <a:pt x="3" y="0"/>
                  </a:lnTo>
                  <a:lnTo>
                    <a:pt x="8" y="1"/>
                  </a:lnTo>
                  <a:lnTo>
                    <a:pt x="8" y="506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85"/>
            <p:cNvSpPr>
              <a:spLocks/>
            </p:cNvSpPr>
            <p:nvPr/>
          </p:nvSpPr>
          <p:spPr bwMode="auto">
            <a:xfrm rot="5400000">
              <a:off x="4629676" y="3425457"/>
              <a:ext cx="9087" cy="531603"/>
            </a:xfrm>
            <a:custGeom>
              <a:avLst/>
              <a:gdLst>
                <a:gd name="T0" fmla="*/ 8 w 8"/>
                <a:gd name="T1" fmla="*/ 0 h 468"/>
                <a:gd name="T2" fmla="*/ 0 w 8"/>
                <a:gd name="T3" fmla="*/ 0 h 468"/>
                <a:gd name="T4" fmla="*/ 0 w 8"/>
                <a:gd name="T5" fmla="*/ 467 h 468"/>
                <a:gd name="T6" fmla="*/ 3 w 8"/>
                <a:gd name="T7" fmla="*/ 468 h 468"/>
                <a:gd name="T8" fmla="*/ 8 w 8"/>
                <a:gd name="T9" fmla="*/ 467 h 468"/>
                <a:gd name="T10" fmla="*/ 8 w 8"/>
                <a:gd name="T11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68">
                  <a:moveTo>
                    <a:pt x="8" y="0"/>
                  </a:moveTo>
                  <a:lnTo>
                    <a:pt x="0" y="0"/>
                  </a:lnTo>
                  <a:lnTo>
                    <a:pt x="0" y="467"/>
                  </a:lnTo>
                  <a:lnTo>
                    <a:pt x="3" y="468"/>
                  </a:lnTo>
                  <a:lnTo>
                    <a:pt x="8" y="46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Freeform 86"/>
            <p:cNvSpPr>
              <a:spLocks/>
            </p:cNvSpPr>
            <p:nvPr/>
          </p:nvSpPr>
          <p:spPr bwMode="auto">
            <a:xfrm rot="5400000">
              <a:off x="5361198" y="3403875"/>
              <a:ext cx="9087" cy="574767"/>
            </a:xfrm>
            <a:custGeom>
              <a:avLst/>
              <a:gdLst>
                <a:gd name="T0" fmla="*/ 8 w 8"/>
                <a:gd name="T1" fmla="*/ 0 h 506"/>
                <a:gd name="T2" fmla="*/ 0 w 8"/>
                <a:gd name="T3" fmla="*/ 0 h 506"/>
                <a:gd name="T4" fmla="*/ 0 w 8"/>
                <a:gd name="T5" fmla="*/ 504 h 506"/>
                <a:gd name="T6" fmla="*/ 3 w 8"/>
                <a:gd name="T7" fmla="*/ 506 h 506"/>
                <a:gd name="T8" fmla="*/ 8 w 8"/>
                <a:gd name="T9" fmla="*/ 504 h 506"/>
                <a:gd name="T10" fmla="*/ 8 w 8"/>
                <a:gd name="T11" fmla="*/ 0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506">
                  <a:moveTo>
                    <a:pt x="8" y="0"/>
                  </a:moveTo>
                  <a:lnTo>
                    <a:pt x="0" y="0"/>
                  </a:lnTo>
                  <a:lnTo>
                    <a:pt x="0" y="504"/>
                  </a:lnTo>
                  <a:lnTo>
                    <a:pt x="3" y="506"/>
                  </a:lnTo>
                  <a:lnTo>
                    <a:pt x="8" y="50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87"/>
            <p:cNvSpPr>
              <a:spLocks/>
            </p:cNvSpPr>
            <p:nvPr/>
          </p:nvSpPr>
          <p:spPr bwMode="auto">
            <a:xfrm rot="5400000">
              <a:off x="6172801" y="3327202"/>
              <a:ext cx="9087" cy="728114"/>
            </a:xfrm>
            <a:custGeom>
              <a:avLst/>
              <a:gdLst>
                <a:gd name="T0" fmla="*/ 8 w 8"/>
                <a:gd name="T1" fmla="*/ 640 h 641"/>
                <a:gd name="T2" fmla="*/ 3 w 8"/>
                <a:gd name="T3" fmla="*/ 641 h 641"/>
                <a:gd name="T4" fmla="*/ 0 w 8"/>
                <a:gd name="T5" fmla="*/ 640 h 641"/>
                <a:gd name="T6" fmla="*/ 0 w 8"/>
                <a:gd name="T7" fmla="*/ 0 h 641"/>
                <a:gd name="T8" fmla="*/ 3 w 8"/>
                <a:gd name="T9" fmla="*/ 0 h 641"/>
                <a:gd name="T10" fmla="*/ 8 w 8"/>
                <a:gd name="T11" fmla="*/ 0 h 641"/>
                <a:gd name="T12" fmla="*/ 8 w 8"/>
                <a:gd name="T13" fmla="*/ 64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41">
                  <a:moveTo>
                    <a:pt x="8" y="640"/>
                  </a:moveTo>
                  <a:lnTo>
                    <a:pt x="3" y="641"/>
                  </a:lnTo>
                  <a:lnTo>
                    <a:pt x="0" y="640"/>
                  </a:lnTo>
                  <a:lnTo>
                    <a:pt x="0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8" y="64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88"/>
            <p:cNvSpPr>
              <a:spLocks/>
            </p:cNvSpPr>
            <p:nvPr/>
          </p:nvSpPr>
          <p:spPr bwMode="auto">
            <a:xfrm rot="5400000">
              <a:off x="7303593" y="3529960"/>
              <a:ext cx="1059798" cy="323733"/>
            </a:xfrm>
            <a:custGeom>
              <a:avLst/>
              <a:gdLst>
                <a:gd name="T0" fmla="*/ 465 w 933"/>
                <a:gd name="T1" fmla="*/ 0 h 285"/>
                <a:gd name="T2" fmla="*/ 0 w 933"/>
                <a:gd name="T3" fmla="*/ 280 h 285"/>
                <a:gd name="T4" fmla="*/ 0 w 933"/>
                <a:gd name="T5" fmla="*/ 285 h 285"/>
                <a:gd name="T6" fmla="*/ 465 w 933"/>
                <a:gd name="T7" fmla="*/ 10 h 285"/>
                <a:gd name="T8" fmla="*/ 933 w 933"/>
                <a:gd name="T9" fmla="*/ 285 h 285"/>
                <a:gd name="T10" fmla="*/ 933 w 933"/>
                <a:gd name="T11" fmla="*/ 280 h 285"/>
                <a:gd name="T12" fmla="*/ 465 w 933"/>
                <a:gd name="T13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3" h="285">
                  <a:moveTo>
                    <a:pt x="465" y="0"/>
                  </a:moveTo>
                  <a:lnTo>
                    <a:pt x="0" y="280"/>
                  </a:lnTo>
                  <a:lnTo>
                    <a:pt x="0" y="285"/>
                  </a:lnTo>
                  <a:lnTo>
                    <a:pt x="465" y="10"/>
                  </a:lnTo>
                  <a:lnTo>
                    <a:pt x="933" y="285"/>
                  </a:lnTo>
                  <a:lnTo>
                    <a:pt x="933" y="280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89"/>
            <p:cNvSpPr>
              <a:spLocks/>
            </p:cNvSpPr>
            <p:nvPr/>
          </p:nvSpPr>
          <p:spPr bwMode="auto">
            <a:xfrm rot="5400000">
              <a:off x="6837871" y="3587891"/>
              <a:ext cx="1059798" cy="207871"/>
            </a:xfrm>
            <a:custGeom>
              <a:avLst/>
              <a:gdLst>
                <a:gd name="T0" fmla="*/ 0 w 933"/>
                <a:gd name="T1" fmla="*/ 183 h 183"/>
                <a:gd name="T2" fmla="*/ 462 w 933"/>
                <a:gd name="T3" fmla="*/ 7 h 183"/>
                <a:gd name="T4" fmla="*/ 470 w 933"/>
                <a:gd name="T5" fmla="*/ 7 h 183"/>
                <a:gd name="T6" fmla="*/ 933 w 933"/>
                <a:gd name="T7" fmla="*/ 183 h 183"/>
                <a:gd name="T8" fmla="*/ 933 w 933"/>
                <a:gd name="T9" fmla="*/ 178 h 183"/>
                <a:gd name="T10" fmla="*/ 470 w 933"/>
                <a:gd name="T11" fmla="*/ 0 h 183"/>
                <a:gd name="T12" fmla="*/ 462 w 933"/>
                <a:gd name="T13" fmla="*/ 0 h 183"/>
                <a:gd name="T14" fmla="*/ 0 w 933"/>
                <a:gd name="T15" fmla="*/ 178 h 183"/>
                <a:gd name="T16" fmla="*/ 0 w 933"/>
                <a:gd name="T17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3" h="183">
                  <a:moveTo>
                    <a:pt x="0" y="183"/>
                  </a:moveTo>
                  <a:lnTo>
                    <a:pt x="462" y="7"/>
                  </a:lnTo>
                  <a:lnTo>
                    <a:pt x="470" y="7"/>
                  </a:lnTo>
                  <a:lnTo>
                    <a:pt x="933" y="183"/>
                  </a:lnTo>
                  <a:lnTo>
                    <a:pt x="933" y="178"/>
                  </a:lnTo>
                  <a:lnTo>
                    <a:pt x="470" y="0"/>
                  </a:lnTo>
                  <a:lnTo>
                    <a:pt x="462" y="0"/>
                  </a:lnTo>
                  <a:lnTo>
                    <a:pt x="0" y="178"/>
                  </a:lnTo>
                  <a:lnTo>
                    <a:pt x="0" y="183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90"/>
            <p:cNvSpPr>
              <a:spLocks/>
            </p:cNvSpPr>
            <p:nvPr/>
          </p:nvSpPr>
          <p:spPr bwMode="auto">
            <a:xfrm rot="5400000">
              <a:off x="6303998" y="3559494"/>
              <a:ext cx="1697039" cy="263530"/>
            </a:xfrm>
            <a:custGeom>
              <a:avLst/>
              <a:gdLst>
                <a:gd name="T0" fmla="*/ 746 w 1494"/>
                <a:gd name="T1" fmla="*/ 0 h 232"/>
                <a:gd name="T2" fmla="*/ 0 w 1494"/>
                <a:gd name="T3" fmla="*/ 224 h 232"/>
                <a:gd name="T4" fmla="*/ 0 w 1494"/>
                <a:gd name="T5" fmla="*/ 232 h 232"/>
                <a:gd name="T6" fmla="*/ 746 w 1494"/>
                <a:gd name="T7" fmla="*/ 10 h 232"/>
                <a:gd name="T8" fmla="*/ 1494 w 1494"/>
                <a:gd name="T9" fmla="*/ 232 h 232"/>
                <a:gd name="T10" fmla="*/ 1494 w 1494"/>
                <a:gd name="T11" fmla="*/ 224 h 232"/>
                <a:gd name="T12" fmla="*/ 746 w 1494"/>
                <a:gd name="T1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4" h="232">
                  <a:moveTo>
                    <a:pt x="746" y="0"/>
                  </a:moveTo>
                  <a:lnTo>
                    <a:pt x="0" y="224"/>
                  </a:lnTo>
                  <a:lnTo>
                    <a:pt x="0" y="232"/>
                  </a:lnTo>
                  <a:lnTo>
                    <a:pt x="746" y="10"/>
                  </a:lnTo>
                  <a:lnTo>
                    <a:pt x="1494" y="232"/>
                  </a:lnTo>
                  <a:lnTo>
                    <a:pt x="1494" y="224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91"/>
            <p:cNvSpPr>
              <a:spLocks/>
            </p:cNvSpPr>
            <p:nvPr/>
          </p:nvSpPr>
          <p:spPr bwMode="auto">
            <a:xfrm rot="5400000">
              <a:off x="5804200" y="3621969"/>
              <a:ext cx="1697039" cy="138580"/>
            </a:xfrm>
            <a:custGeom>
              <a:avLst/>
              <a:gdLst>
                <a:gd name="T0" fmla="*/ 743 w 1494"/>
                <a:gd name="T1" fmla="*/ 0 h 122"/>
                <a:gd name="T2" fmla="*/ 0 w 1494"/>
                <a:gd name="T3" fmla="*/ 113 h 122"/>
                <a:gd name="T4" fmla="*/ 0 w 1494"/>
                <a:gd name="T5" fmla="*/ 122 h 122"/>
                <a:gd name="T6" fmla="*/ 743 w 1494"/>
                <a:gd name="T7" fmla="*/ 11 h 122"/>
                <a:gd name="T8" fmla="*/ 751 w 1494"/>
                <a:gd name="T9" fmla="*/ 11 h 122"/>
                <a:gd name="T10" fmla="*/ 1494 w 1494"/>
                <a:gd name="T11" fmla="*/ 122 h 122"/>
                <a:gd name="T12" fmla="*/ 1494 w 1494"/>
                <a:gd name="T13" fmla="*/ 113 h 122"/>
                <a:gd name="T14" fmla="*/ 751 w 1494"/>
                <a:gd name="T15" fmla="*/ 0 h 122"/>
                <a:gd name="T16" fmla="*/ 743 w 1494"/>
                <a:gd name="T17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4" h="122">
                  <a:moveTo>
                    <a:pt x="743" y="0"/>
                  </a:moveTo>
                  <a:lnTo>
                    <a:pt x="0" y="113"/>
                  </a:lnTo>
                  <a:lnTo>
                    <a:pt x="0" y="122"/>
                  </a:lnTo>
                  <a:lnTo>
                    <a:pt x="743" y="11"/>
                  </a:lnTo>
                  <a:lnTo>
                    <a:pt x="751" y="11"/>
                  </a:lnTo>
                  <a:lnTo>
                    <a:pt x="1494" y="122"/>
                  </a:lnTo>
                  <a:lnTo>
                    <a:pt x="1494" y="113"/>
                  </a:lnTo>
                  <a:lnTo>
                    <a:pt x="751" y="0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Freeform 92"/>
            <p:cNvSpPr>
              <a:spLocks/>
            </p:cNvSpPr>
            <p:nvPr/>
          </p:nvSpPr>
          <p:spPr bwMode="auto">
            <a:xfrm rot="5400000">
              <a:off x="4000386" y="3529960"/>
              <a:ext cx="1059798" cy="323733"/>
            </a:xfrm>
            <a:custGeom>
              <a:avLst/>
              <a:gdLst>
                <a:gd name="T0" fmla="*/ 465 w 933"/>
                <a:gd name="T1" fmla="*/ 285 h 285"/>
                <a:gd name="T2" fmla="*/ 0 w 933"/>
                <a:gd name="T3" fmla="*/ 5 h 285"/>
                <a:gd name="T4" fmla="*/ 0 w 933"/>
                <a:gd name="T5" fmla="*/ 0 h 285"/>
                <a:gd name="T6" fmla="*/ 465 w 933"/>
                <a:gd name="T7" fmla="*/ 275 h 285"/>
                <a:gd name="T8" fmla="*/ 933 w 933"/>
                <a:gd name="T9" fmla="*/ 0 h 285"/>
                <a:gd name="T10" fmla="*/ 933 w 933"/>
                <a:gd name="T11" fmla="*/ 5 h 285"/>
                <a:gd name="T12" fmla="*/ 465 w 933"/>
                <a:gd name="T1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3" h="285">
                  <a:moveTo>
                    <a:pt x="465" y="28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465" y="275"/>
                  </a:lnTo>
                  <a:lnTo>
                    <a:pt x="933" y="0"/>
                  </a:lnTo>
                  <a:lnTo>
                    <a:pt x="933" y="5"/>
                  </a:lnTo>
                  <a:lnTo>
                    <a:pt x="465" y="285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Freeform 93"/>
            <p:cNvSpPr>
              <a:spLocks/>
            </p:cNvSpPr>
            <p:nvPr/>
          </p:nvSpPr>
          <p:spPr bwMode="auto">
            <a:xfrm rot="5400000">
              <a:off x="4466105" y="3587891"/>
              <a:ext cx="1059798" cy="207871"/>
            </a:xfrm>
            <a:custGeom>
              <a:avLst/>
              <a:gdLst>
                <a:gd name="T0" fmla="*/ 0 w 933"/>
                <a:gd name="T1" fmla="*/ 0 h 183"/>
                <a:gd name="T2" fmla="*/ 462 w 933"/>
                <a:gd name="T3" fmla="*/ 176 h 183"/>
                <a:gd name="T4" fmla="*/ 470 w 933"/>
                <a:gd name="T5" fmla="*/ 176 h 183"/>
                <a:gd name="T6" fmla="*/ 933 w 933"/>
                <a:gd name="T7" fmla="*/ 0 h 183"/>
                <a:gd name="T8" fmla="*/ 933 w 933"/>
                <a:gd name="T9" fmla="*/ 5 h 183"/>
                <a:gd name="T10" fmla="*/ 470 w 933"/>
                <a:gd name="T11" fmla="*/ 183 h 183"/>
                <a:gd name="T12" fmla="*/ 462 w 933"/>
                <a:gd name="T13" fmla="*/ 183 h 183"/>
                <a:gd name="T14" fmla="*/ 0 w 933"/>
                <a:gd name="T15" fmla="*/ 5 h 183"/>
                <a:gd name="T16" fmla="*/ 0 w 933"/>
                <a:gd name="T17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3" h="183">
                  <a:moveTo>
                    <a:pt x="0" y="0"/>
                  </a:moveTo>
                  <a:lnTo>
                    <a:pt x="462" y="176"/>
                  </a:lnTo>
                  <a:lnTo>
                    <a:pt x="470" y="176"/>
                  </a:lnTo>
                  <a:lnTo>
                    <a:pt x="933" y="0"/>
                  </a:lnTo>
                  <a:lnTo>
                    <a:pt x="933" y="5"/>
                  </a:lnTo>
                  <a:lnTo>
                    <a:pt x="470" y="183"/>
                  </a:lnTo>
                  <a:lnTo>
                    <a:pt x="462" y="183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Freeform 94"/>
            <p:cNvSpPr>
              <a:spLocks/>
            </p:cNvSpPr>
            <p:nvPr/>
          </p:nvSpPr>
          <p:spPr bwMode="auto">
            <a:xfrm rot="5400000">
              <a:off x="4362170" y="3558926"/>
              <a:ext cx="1697039" cy="264666"/>
            </a:xfrm>
            <a:custGeom>
              <a:avLst/>
              <a:gdLst>
                <a:gd name="T0" fmla="*/ 746 w 1494"/>
                <a:gd name="T1" fmla="*/ 233 h 233"/>
                <a:gd name="T2" fmla="*/ 0 w 1494"/>
                <a:gd name="T3" fmla="*/ 9 h 233"/>
                <a:gd name="T4" fmla="*/ 0 w 1494"/>
                <a:gd name="T5" fmla="*/ 0 h 233"/>
                <a:gd name="T6" fmla="*/ 746 w 1494"/>
                <a:gd name="T7" fmla="*/ 222 h 233"/>
                <a:gd name="T8" fmla="*/ 1494 w 1494"/>
                <a:gd name="T9" fmla="*/ 0 h 233"/>
                <a:gd name="T10" fmla="*/ 1494 w 1494"/>
                <a:gd name="T11" fmla="*/ 9 h 233"/>
                <a:gd name="T12" fmla="*/ 746 w 1494"/>
                <a:gd name="T13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4" h="233">
                  <a:moveTo>
                    <a:pt x="746" y="233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746" y="222"/>
                  </a:lnTo>
                  <a:lnTo>
                    <a:pt x="1494" y="0"/>
                  </a:lnTo>
                  <a:lnTo>
                    <a:pt x="1494" y="9"/>
                  </a:lnTo>
                  <a:lnTo>
                    <a:pt x="746" y="233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Freeform 95"/>
            <p:cNvSpPr>
              <a:spLocks/>
            </p:cNvSpPr>
            <p:nvPr/>
          </p:nvSpPr>
          <p:spPr bwMode="auto">
            <a:xfrm rot="5400000">
              <a:off x="4862537" y="3621969"/>
              <a:ext cx="1697039" cy="138580"/>
            </a:xfrm>
            <a:custGeom>
              <a:avLst/>
              <a:gdLst>
                <a:gd name="T0" fmla="*/ 743 w 1494"/>
                <a:gd name="T1" fmla="*/ 122 h 122"/>
                <a:gd name="T2" fmla="*/ 0 w 1494"/>
                <a:gd name="T3" fmla="*/ 9 h 122"/>
                <a:gd name="T4" fmla="*/ 0 w 1494"/>
                <a:gd name="T5" fmla="*/ 0 h 122"/>
                <a:gd name="T6" fmla="*/ 743 w 1494"/>
                <a:gd name="T7" fmla="*/ 112 h 122"/>
                <a:gd name="T8" fmla="*/ 751 w 1494"/>
                <a:gd name="T9" fmla="*/ 112 h 122"/>
                <a:gd name="T10" fmla="*/ 1494 w 1494"/>
                <a:gd name="T11" fmla="*/ 0 h 122"/>
                <a:gd name="T12" fmla="*/ 1494 w 1494"/>
                <a:gd name="T13" fmla="*/ 9 h 122"/>
                <a:gd name="T14" fmla="*/ 751 w 1494"/>
                <a:gd name="T15" fmla="*/ 122 h 122"/>
                <a:gd name="T16" fmla="*/ 743 w 1494"/>
                <a:gd name="T1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4" h="122">
                  <a:moveTo>
                    <a:pt x="743" y="122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743" y="112"/>
                  </a:lnTo>
                  <a:lnTo>
                    <a:pt x="751" y="112"/>
                  </a:lnTo>
                  <a:lnTo>
                    <a:pt x="1494" y="0"/>
                  </a:lnTo>
                  <a:lnTo>
                    <a:pt x="1494" y="9"/>
                  </a:lnTo>
                  <a:lnTo>
                    <a:pt x="751" y="122"/>
                  </a:lnTo>
                  <a:lnTo>
                    <a:pt x="743" y="122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Freeform 96"/>
            <p:cNvSpPr>
              <a:spLocks/>
            </p:cNvSpPr>
            <p:nvPr/>
          </p:nvSpPr>
          <p:spPr bwMode="auto">
            <a:xfrm rot="5400000">
              <a:off x="5303835" y="3621400"/>
              <a:ext cx="2335417" cy="139716"/>
            </a:xfrm>
            <a:custGeom>
              <a:avLst/>
              <a:gdLst>
                <a:gd name="T0" fmla="*/ 1027 w 2056"/>
                <a:gd name="T1" fmla="*/ 0 h 123"/>
                <a:gd name="T2" fmla="*/ 0 w 2056"/>
                <a:gd name="T3" fmla="*/ 111 h 123"/>
                <a:gd name="T4" fmla="*/ 0 w 2056"/>
                <a:gd name="T5" fmla="*/ 123 h 123"/>
                <a:gd name="T6" fmla="*/ 1027 w 2056"/>
                <a:gd name="T7" fmla="*/ 14 h 123"/>
                <a:gd name="T8" fmla="*/ 2056 w 2056"/>
                <a:gd name="T9" fmla="*/ 123 h 123"/>
                <a:gd name="T10" fmla="*/ 2056 w 2056"/>
                <a:gd name="T11" fmla="*/ 111 h 123"/>
                <a:gd name="T12" fmla="*/ 1027 w 2056"/>
                <a:gd name="T13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6" h="123">
                  <a:moveTo>
                    <a:pt x="1027" y="0"/>
                  </a:moveTo>
                  <a:lnTo>
                    <a:pt x="0" y="111"/>
                  </a:lnTo>
                  <a:lnTo>
                    <a:pt x="0" y="123"/>
                  </a:lnTo>
                  <a:lnTo>
                    <a:pt x="1027" y="14"/>
                  </a:lnTo>
                  <a:lnTo>
                    <a:pt x="2056" y="123"/>
                  </a:lnTo>
                  <a:lnTo>
                    <a:pt x="2056" y="111"/>
                  </a:lnTo>
                  <a:lnTo>
                    <a:pt x="1027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Freeform 97"/>
            <p:cNvSpPr>
              <a:spLocks/>
            </p:cNvSpPr>
            <p:nvPr/>
          </p:nvSpPr>
          <p:spPr bwMode="auto">
            <a:xfrm rot="5400000">
              <a:off x="4713165" y="3623672"/>
              <a:ext cx="2335417" cy="135173"/>
            </a:xfrm>
            <a:custGeom>
              <a:avLst/>
              <a:gdLst>
                <a:gd name="T0" fmla="*/ 1027 w 2056"/>
                <a:gd name="T1" fmla="*/ 119 h 119"/>
                <a:gd name="T2" fmla="*/ 0 w 2056"/>
                <a:gd name="T3" fmla="*/ 10 h 119"/>
                <a:gd name="T4" fmla="*/ 0 w 2056"/>
                <a:gd name="T5" fmla="*/ 0 h 119"/>
                <a:gd name="T6" fmla="*/ 1027 w 2056"/>
                <a:gd name="T7" fmla="*/ 104 h 119"/>
                <a:gd name="T8" fmla="*/ 2056 w 2056"/>
                <a:gd name="T9" fmla="*/ 0 h 119"/>
                <a:gd name="T10" fmla="*/ 2056 w 2056"/>
                <a:gd name="T11" fmla="*/ 10 h 119"/>
                <a:gd name="T12" fmla="*/ 1027 w 2056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6" h="119">
                  <a:moveTo>
                    <a:pt x="1027" y="119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1027" y="104"/>
                  </a:lnTo>
                  <a:lnTo>
                    <a:pt x="2056" y="0"/>
                  </a:lnTo>
                  <a:lnTo>
                    <a:pt x="2056" y="10"/>
                  </a:lnTo>
                  <a:lnTo>
                    <a:pt x="1027" y="119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5" name="TextBox 32"/>
          <p:cNvSpPr txBox="1"/>
          <p:nvPr/>
        </p:nvSpPr>
        <p:spPr>
          <a:xfrm>
            <a:off x="1322956" y="2127542"/>
            <a:ext cx="1935567" cy="328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支持多版本</a:t>
            </a:r>
          </a:p>
        </p:txBody>
      </p:sp>
      <p:sp>
        <p:nvSpPr>
          <p:cNvPr id="37" name="TextBox 34"/>
          <p:cNvSpPr txBox="1"/>
          <p:nvPr/>
        </p:nvSpPr>
        <p:spPr>
          <a:xfrm>
            <a:off x="931833" y="4049589"/>
            <a:ext cx="2326690" cy="328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支持指定自己的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log4j 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文件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TextBox 36"/>
          <p:cNvSpPr txBox="1"/>
          <p:nvPr/>
        </p:nvSpPr>
        <p:spPr>
          <a:xfrm>
            <a:off x="8285453" y="1259828"/>
            <a:ext cx="3130901" cy="328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支持选择启动时的 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savepoint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TextBox 38"/>
          <p:cNvSpPr txBox="1"/>
          <p:nvPr/>
        </p:nvSpPr>
        <p:spPr>
          <a:xfrm>
            <a:off x="8278628" y="4964463"/>
            <a:ext cx="2040956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支持界面停止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flink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作业</a:t>
            </a:r>
            <a:endParaRPr lang="id-ID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TextBox 40"/>
          <p:cNvSpPr txBox="1"/>
          <p:nvPr/>
        </p:nvSpPr>
        <p:spPr>
          <a:xfrm>
            <a:off x="8278628" y="3066178"/>
            <a:ext cx="2040956" cy="328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支持指定动态依赖包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44" name="Elbow Connector 41"/>
          <p:cNvCxnSpPr/>
          <p:nvPr/>
        </p:nvCxnSpPr>
        <p:spPr>
          <a:xfrm rot="10800000">
            <a:off x="3258524" y="2309098"/>
            <a:ext cx="834769" cy="762468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2"/>
          <p:cNvCxnSpPr/>
          <p:nvPr/>
        </p:nvCxnSpPr>
        <p:spPr>
          <a:xfrm rot="10800000">
            <a:off x="3296000" y="4221398"/>
            <a:ext cx="1588294" cy="292563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3"/>
          <p:cNvCxnSpPr/>
          <p:nvPr/>
        </p:nvCxnSpPr>
        <p:spPr>
          <a:xfrm rot="10800000" flipV="1">
            <a:off x="6345279" y="1442771"/>
            <a:ext cx="1931960" cy="968015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4"/>
          <p:cNvCxnSpPr/>
          <p:nvPr/>
        </p:nvCxnSpPr>
        <p:spPr>
          <a:xfrm rot="10800000">
            <a:off x="7405858" y="2938401"/>
            <a:ext cx="824223" cy="295429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5"/>
          <p:cNvCxnSpPr>
            <a:stCxn id="41" idx="1"/>
          </p:cNvCxnSpPr>
          <p:nvPr/>
        </p:nvCxnSpPr>
        <p:spPr>
          <a:xfrm rot="10800000">
            <a:off x="6550238" y="4751605"/>
            <a:ext cx="1728391" cy="377135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344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>
          <a:xfrm>
            <a:off x="262772" y="-6411"/>
            <a:ext cx="10056812" cy="719732"/>
          </a:xfrm>
        </p:spPr>
        <p:txBody>
          <a:bodyPr/>
          <a:lstStyle/>
          <a:p>
            <a:r>
              <a:rPr kumimoji="1" lang="en-US" altLang="zh-CN" dirty="0" err="1"/>
              <a:t>DolphinScheduler</a:t>
            </a:r>
            <a:r>
              <a:rPr kumimoji="1" lang="en-US" altLang="zh-CN" dirty="0"/>
              <a:t>-</a:t>
            </a:r>
            <a:r>
              <a:rPr kumimoji="1" lang="zh-CN" altLang="en-US" dirty="0"/>
              <a:t>扩展</a:t>
            </a:r>
            <a:r>
              <a:rPr kumimoji="1" lang="en-US" altLang="zh-CN" dirty="0"/>
              <a:t>-</a:t>
            </a:r>
            <a:r>
              <a:rPr kumimoji="1" lang="zh-CN" altLang="en-US" dirty="0"/>
              <a:t>支持提交 </a:t>
            </a:r>
            <a:r>
              <a:rPr kumimoji="1" lang="en-US" altLang="zh-CN" dirty="0" err="1"/>
              <a:t>flink</a:t>
            </a:r>
            <a:r>
              <a:rPr kumimoji="1" lang="en-US" altLang="zh-CN" dirty="0"/>
              <a:t> </a:t>
            </a:r>
            <a:r>
              <a:rPr kumimoji="1" lang="zh-CN" altLang="en-US" dirty="0"/>
              <a:t>作业</a:t>
            </a:r>
          </a:p>
        </p:txBody>
      </p:sp>
      <p:sp>
        <p:nvSpPr>
          <p:cNvPr id="9" name="矩形 8"/>
          <p:cNvSpPr/>
          <p:nvPr/>
        </p:nvSpPr>
        <p:spPr>
          <a:xfrm>
            <a:off x="631072" y="765950"/>
            <a:ext cx="1595309" cy="3961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Flink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作业界面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17" y="1309960"/>
            <a:ext cx="6571429" cy="54666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178" y="1829007"/>
            <a:ext cx="6695238" cy="4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36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>
          <a:xfrm>
            <a:off x="262772" y="-6411"/>
            <a:ext cx="10056812" cy="719732"/>
          </a:xfrm>
        </p:spPr>
        <p:txBody>
          <a:bodyPr/>
          <a:lstStyle/>
          <a:p>
            <a:r>
              <a:rPr kumimoji="1" lang="en-US" altLang="zh-CN" dirty="0" err="1"/>
              <a:t>DolphinScheduler</a:t>
            </a:r>
            <a:r>
              <a:rPr kumimoji="1" lang="en-US" altLang="zh-CN" dirty="0"/>
              <a:t>-</a:t>
            </a:r>
            <a:r>
              <a:rPr kumimoji="1" lang="zh-CN" altLang="en-US" dirty="0"/>
              <a:t>扩展</a:t>
            </a:r>
            <a:r>
              <a:rPr kumimoji="1" lang="en-US" altLang="zh-CN" dirty="0"/>
              <a:t>-</a:t>
            </a:r>
            <a:r>
              <a:rPr kumimoji="1" lang="zh-CN" altLang="en-US" dirty="0"/>
              <a:t>支持提交 </a:t>
            </a:r>
            <a:r>
              <a:rPr kumimoji="1" lang="en-US" altLang="zh-CN" dirty="0" err="1"/>
              <a:t>flink</a:t>
            </a:r>
            <a:r>
              <a:rPr kumimoji="1" lang="en-US" altLang="zh-CN" dirty="0"/>
              <a:t> </a:t>
            </a:r>
            <a:r>
              <a:rPr kumimoji="1" lang="zh-CN" altLang="en-US" dirty="0"/>
              <a:t>作业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199" y="1489819"/>
            <a:ext cx="7975602" cy="405616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31072" y="1111893"/>
            <a:ext cx="1338828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支持多版本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40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>
          <a:xfrm>
            <a:off x="262772" y="-6411"/>
            <a:ext cx="10056812" cy="719732"/>
          </a:xfrm>
        </p:spPr>
        <p:txBody>
          <a:bodyPr/>
          <a:lstStyle/>
          <a:p>
            <a:r>
              <a:rPr kumimoji="1" lang="en-US" altLang="zh-CN" dirty="0" err="1"/>
              <a:t>DolphinScheduler</a:t>
            </a:r>
            <a:r>
              <a:rPr kumimoji="1" lang="en-US" altLang="zh-CN" dirty="0"/>
              <a:t>-</a:t>
            </a:r>
            <a:r>
              <a:rPr kumimoji="1" lang="zh-CN" altLang="en-US" dirty="0"/>
              <a:t>扩展</a:t>
            </a:r>
            <a:r>
              <a:rPr kumimoji="1" lang="en-US" altLang="zh-CN" dirty="0"/>
              <a:t>-</a:t>
            </a:r>
            <a:r>
              <a:rPr kumimoji="1" lang="zh-CN" altLang="en-US" dirty="0"/>
              <a:t>支持提交 </a:t>
            </a:r>
            <a:r>
              <a:rPr kumimoji="1" lang="en-US" altLang="zh-CN" dirty="0" err="1"/>
              <a:t>flink</a:t>
            </a:r>
            <a:r>
              <a:rPr kumimoji="1" lang="en-US" altLang="zh-CN" dirty="0"/>
              <a:t> </a:t>
            </a:r>
            <a:r>
              <a:rPr kumimoji="1" lang="zh-CN" altLang="en-US" dirty="0"/>
              <a:t>作业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506" y="1790699"/>
            <a:ext cx="8486988" cy="454660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31072" y="1111893"/>
            <a:ext cx="3339376" cy="3961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支持指定动态依赖包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&amp;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日志配置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11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>
          <a:xfrm>
            <a:off x="262772" y="-6411"/>
            <a:ext cx="10056812" cy="719732"/>
          </a:xfrm>
        </p:spPr>
        <p:txBody>
          <a:bodyPr/>
          <a:lstStyle/>
          <a:p>
            <a:r>
              <a:rPr kumimoji="1" lang="en-US" altLang="zh-CN" dirty="0" err="1"/>
              <a:t>DolphinScheduler</a:t>
            </a:r>
            <a:r>
              <a:rPr kumimoji="1" lang="en-US" altLang="zh-CN" dirty="0"/>
              <a:t>-</a:t>
            </a:r>
            <a:r>
              <a:rPr kumimoji="1" lang="zh-CN" altLang="en-US" dirty="0"/>
              <a:t>扩展</a:t>
            </a:r>
            <a:r>
              <a:rPr kumimoji="1" lang="en-US" altLang="zh-CN" dirty="0"/>
              <a:t>-</a:t>
            </a:r>
            <a:r>
              <a:rPr kumimoji="1" lang="zh-CN" altLang="en-US" dirty="0"/>
              <a:t>支持提交 </a:t>
            </a:r>
            <a:r>
              <a:rPr kumimoji="1" lang="en-US" altLang="zh-CN" dirty="0" err="1"/>
              <a:t>flink</a:t>
            </a:r>
            <a:r>
              <a:rPr kumimoji="1" lang="en-US" altLang="zh-CN" dirty="0"/>
              <a:t> </a:t>
            </a:r>
            <a:r>
              <a:rPr kumimoji="1" lang="zh-CN" altLang="en-US" dirty="0"/>
              <a:t>作业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900" y="1867370"/>
            <a:ext cx="7950200" cy="424086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31072" y="1111893"/>
            <a:ext cx="3082895" cy="3961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支持选择启动时的 </a:t>
            </a:r>
            <a:r>
              <a:rPr lang="en-US" altLang="zh-CN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savepoint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71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>
          <a:xfrm>
            <a:off x="262772" y="-6411"/>
            <a:ext cx="10056812" cy="719732"/>
          </a:xfrm>
        </p:spPr>
        <p:txBody>
          <a:bodyPr/>
          <a:lstStyle/>
          <a:p>
            <a:r>
              <a:rPr kumimoji="1" lang="en-US" altLang="zh-CN" dirty="0" err="1"/>
              <a:t>DolphinScheduler</a:t>
            </a:r>
            <a:r>
              <a:rPr kumimoji="1" lang="en-US" altLang="zh-CN" dirty="0"/>
              <a:t>-</a:t>
            </a:r>
            <a:r>
              <a:rPr kumimoji="1" lang="zh-CN" altLang="en-US" dirty="0"/>
              <a:t>扩展</a:t>
            </a:r>
            <a:r>
              <a:rPr kumimoji="1" lang="en-US" altLang="zh-CN" dirty="0"/>
              <a:t>-</a:t>
            </a:r>
            <a:r>
              <a:rPr kumimoji="1" lang="zh-CN" altLang="en-US" dirty="0"/>
              <a:t>支持提交 </a:t>
            </a:r>
            <a:r>
              <a:rPr kumimoji="1" lang="en-US" altLang="zh-CN" dirty="0" err="1"/>
              <a:t>flink</a:t>
            </a:r>
            <a:r>
              <a:rPr kumimoji="1" lang="en-US" altLang="zh-CN" dirty="0"/>
              <a:t> </a:t>
            </a:r>
            <a:r>
              <a:rPr kumimoji="1" lang="zh-CN" altLang="en-US" dirty="0"/>
              <a:t>作业</a:t>
            </a:r>
          </a:p>
        </p:txBody>
      </p:sp>
      <p:sp>
        <p:nvSpPr>
          <p:cNvPr id="3" name="矩形 2"/>
          <p:cNvSpPr/>
          <p:nvPr/>
        </p:nvSpPr>
        <p:spPr>
          <a:xfrm>
            <a:off x="631072" y="1111893"/>
            <a:ext cx="2441694" cy="3961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支持界面停止</a:t>
            </a:r>
            <a:r>
              <a:rPr lang="en-US" altLang="zh-CN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flink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作业</a:t>
            </a:r>
            <a:endParaRPr lang="id-ID" altLang="zh-CN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24" y="1706094"/>
            <a:ext cx="10058400" cy="491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15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252" y="1637879"/>
            <a:ext cx="5372096" cy="3125042"/>
          </a:xfrm>
          <a:prstGeom prst="rect">
            <a:avLst/>
          </a:prstGeom>
        </p:spPr>
      </p:pic>
      <p:sp>
        <p:nvSpPr>
          <p:cNvPr id="9" name="标题 2"/>
          <p:cNvSpPr>
            <a:spLocks noGrp="1"/>
          </p:cNvSpPr>
          <p:nvPr>
            <p:ph type="title"/>
          </p:nvPr>
        </p:nvSpPr>
        <p:spPr>
          <a:xfrm>
            <a:off x="262772" y="-6411"/>
            <a:ext cx="10056812" cy="719732"/>
          </a:xfrm>
        </p:spPr>
        <p:txBody>
          <a:bodyPr/>
          <a:lstStyle/>
          <a:p>
            <a:r>
              <a:rPr kumimoji="1" lang="en-US" altLang="zh-CN" dirty="0" err="1"/>
              <a:t>DolphinScheduler</a:t>
            </a:r>
            <a:r>
              <a:rPr kumimoji="1" lang="en-US" altLang="zh-CN" dirty="0"/>
              <a:t>-</a:t>
            </a:r>
            <a:r>
              <a:rPr kumimoji="1" lang="zh-CN" altLang="en-US" dirty="0"/>
              <a:t>扩展</a:t>
            </a:r>
            <a:r>
              <a:rPr kumimoji="1" lang="en-US" altLang="zh-CN" dirty="0"/>
              <a:t>-</a:t>
            </a:r>
            <a:r>
              <a:rPr kumimoji="1" lang="zh-CN" altLang="en-US" dirty="0"/>
              <a:t>同组用户共享一切</a:t>
            </a:r>
          </a:p>
        </p:txBody>
      </p:sp>
      <p:sp>
        <p:nvSpPr>
          <p:cNvPr id="10" name="TextBox 32"/>
          <p:cNvSpPr txBox="1"/>
          <p:nvPr/>
        </p:nvSpPr>
        <p:spPr>
          <a:xfrm>
            <a:off x="1676166" y="1799586"/>
            <a:ext cx="19355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资源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项目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工作流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作业管理</a:t>
            </a:r>
          </a:p>
        </p:txBody>
      </p:sp>
    </p:spTree>
    <p:extLst>
      <p:ext uri="{BB962C8B-B14F-4D97-AF65-F5344CB8AC3E}">
        <p14:creationId xmlns:p14="http://schemas.microsoft.com/office/powerpoint/2010/main" val="101612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DolphinScheduler</a:t>
            </a:r>
            <a:r>
              <a:rPr kumimoji="1" lang="en-US" altLang="zh-CN" dirty="0"/>
              <a:t>-WHY</a:t>
            </a:r>
            <a:r>
              <a:rPr kumimoji="1" lang="zh-CN" altLang="en-US" dirty="0"/>
              <a:t>？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229" y="612475"/>
            <a:ext cx="7975784" cy="624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6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DolphinScheduler</a:t>
            </a:r>
            <a:r>
              <a:rPr kumimoji="1" lang="en-US" altLang="zh-CN" dirty="0"/>
              <a:t>-</a:t>
            </a:r>
            <a:r>
              <a:rPr kumimoji="1" lang="zh-CN" altLang="en-US" dirty="0"/>
              <a:t>扩展</a:t>
            </a:r>
            <a:r>
              <a:rPr kumimoji="1" lang="en-US" altLang="zh-CN" dirty="0"/>
              <a:t>-</a:t>
            </a:r>
            <a:r>
              <a:rPr kumimoji="1" lang="zh-CN" altLang="en-US" dirty="0"/>
              <a:t>同组用户共享一切</a:t>
            </a:r>
          </a:p>
        </p:txBody>
      </p:sp>
      <p:sp>
        <p:nvSpPr>
          <p:cNvPr id="35" name="TextBox 32"/>
          <p:cNvSpPr txBox="1"/>
          <p:nvPr/>
        </p:nvSpPr>
        <p:spPr>
          <a:xfrm>
            <a:off x="-1035737" y="1582888"/>
            <a:ext cx="1935567" cy="328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资源</a:t>
            </a:r>
          </a:p>
        </p:txBody>
      </p:sp>
      <p:sp>
        <p:nvSpPr>
          <p:cNvPr id="39" name="TextBox 36"/>
          <p:cNvSpPr txBox="1"/>
          <p:nvPr/>
        </p:nvSpPr>
        <p:spPr>
          <a:xfrm>
            <a:off x="10235954" y="699603"/>
            <a:ext cx="3130901" cy="328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项目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44" name="Elbow Connector 41"/>
          <p:cNvCxnSpPr/>
          <p:nvPr/>
        </p:nvCxnSpPr>
        <p:spPr>
          <a:xfrm rot="10800000">
            <a:off x="899833" y="1764444"/>
            <a:ext cx="777344" cy="774570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3"/>
          <p:cNvCxnSpPr/>
          <p:nvPr/>
        </p:nvCxnSpPr>
        <p:spPr>
          <a:xfrm rot="5400000">
            <a:off x="9061286" y="930132"/>
            <a:ext cx="1195239" cy="1154096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05" y="2145678"/>
            <a:ext cx="4295238" cy="39333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177" y="756015"/>
            <a:ext cx="4447619" cy="5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1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2"/>
          <p:cNvSpPr txBox="1">
            <a:spLocks/>
          </p:cNvSpPr>
          <p:nvPr/>
        </p:nvSpPr>
        <p:spPr>
          <a:xfrm>
            <a:off x="3895718" y="3049239"/>
            <a:ext cx="5387982" cy="71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DolphinScheduler</a:t>
            </a:r>
            <a:r>
              <a:rPr kumimoji="1"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实践</a:t>
            </a:r>
          </a:p>
        </p:txBody>
      </p:sp>
      <p:cxnSp>
        <p:nvCxnSpPr>
          <p:cNvPr id="13" name="直线连接符 11"/>
          <p:cNvCxnSpPr/>
          <p:nvPr/>
        </p:nvCxnSpPr>
        <p:spPr>
          <a:xfrm>
            <a:off x="3475792" y="3049239"/>
            <a:ext cx="0" cy="649916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 2"/>
          <p:cNvSpPr txBox="1">
            <a:spLocks/>
          </p:cNvSpPr>
          <p:nvPr/>
        </p:nvSpPr>
        <p:spPr>
          <a:xfrm>
            <a:off x="2208034" y="2938584"/>
            <a:ext cx="1477722" cy="8303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6000" b="1" dirty="0">
                <a:solidFill>
                  <a:srgbClr val="168AD7"/>
                </a:solidFill>
                <a:latin typeface="Arial" charset="0"/>
                <a:ea typeface="Arial" charset="0"/>
                <a:cs typeface="Arial" charset="0"/>
              </a:rPr>
              <a:t>03</a:t>
            </a:r>
            <a:endParaRPr kumimoji="1" lang="zh-CN" altLang="en-US" sz="7200" b="1" dirty="0">
              <a:solidFill>
                <a:srgbClr val="168AD7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65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WHY SQL</a:t>
            </a:r>
            <a:r>
              <a:rPr kumimoji="1" lang="zh-CN" altLang="en-US" dirty="0"/>
              <a:t>？</a:t>
            </a:r>
          </a:p>
        </p:txBody>
      </p:sp>
      <p:sp>
        <p:nvSpPr>
          <p:cNvPr id="105" name="Freeform 123@|5FFC:0|FBC:0|LFC:16777215|LBC:16777215"/>
          <p:cNvSpPr>
            <a:spLocks/>
          </p:cNvSpPr>
          <p:nvPr/>
        </p:nvSpPr>
        <p:spPr bwMode="auto">
          <a:xfrm>
            <a:off x="5549900" y="5353050"/>
            <a:ext cx="1014413" cy="130175"/>
          </a:xfrm>
          <a:custGeom>
            <a:avLst/>
            <a:gdLst>
              <a:gd name="T0" fmla="*/ 2147483647 w 163"/>
              <a:gd name="T1" fmla="*/ 2147483647 h 21"/>
              <a:gd name="T2" fmla="*/ 2147483647 w 163"/>
              <a:gd name="T3" fmla="*/ 2147483647 h 21"/>
              <a:gd name="T4" fmla="*/ 2147483647 w 163"/>
              <a:gd name="T5" fmla="*/ 2147483647 h 21"/>
              <a:gd name="T6" fmla="*/ 0 w 163"/>
              <a:gd name="T7" fmla="*/ 2147483647 h 21"/>
              <a:gd name="T8" fmla="*/ 2147483647 w 163"/>
              <a:gd name="T9" fmla="*/ 0 h 21"/>
              <a:gd name="T10" fmla="*/ 2147483647 w 163"/>
              <a:gd name="T11" fmla="*/ 0 h 21"/>
              <a:gd name="T12" fmla="*/ 2147483647 w 163"/>
              <a:gd name="T13" fmla="*/ 2147483647 h 2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63" h="21">
                <a:moveTo>
                  <a:pt x="163" y="11"/>
                </a:moveTo>
                <a:cubicBezTo>
                  <a:pt x="163" y="16"/>
                  <a:pt x="158" y="21"/>
                  <a:pt x="153" y="21"/>
                </a:cubicBez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5"/>
                  <a:pt x="5" y="0"/>
                  <a:pt x="10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58" y="0"/>
                  <a:pt x="163" y="5"/>
                  <a:pt x="163" y="11"/>
                </a:cubicBezTo>
                <a:close/>
              </a:path>
            </a:pathLst>
          </a:custGeom>
          <a:solidFill>
            <a:srgbClr val="C1C7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920" tIns="60960" rIns="121920" bIns="60960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6" name="Freeform 124@|5FFC:0|FBC:0|LFC:16777215|LBC:16777215"/>
          <p:cNvSpPr>
            <a:spLocks/>
          </p:cNvSpPr>
          <p:nvPr/>
        </p:nvSpPr>
        <p:spPr bwMode="auto">
          <a:xfrm>
            <a:off x="5549900" y="5170488"/>
            <a:ext cx="1014413" cy="131762"/>
          </a:xfrm>
          <a:custGeom>
            <a:avLst/>
            <a:gdLst>
              <a:gd name="T0" fmla="*/ 2147483647 w 163"/>
              <a:gd name="T1" fmla="*/ 2147483647 h 21"/>
              <a:gd name="T2" fmla="*/ 2147483647 w 163"/>
              <a:gd name="T3" fmla="*/ 2147483647 h 21"/>
              <a:gd name="T4" fmla="*/ 2147483647 w 163"/>
              <a:gd name="T5" fmla="*/ 2147483647 h 21"/>
              <a:gd name="T6" fmla="*/ 0 w 163"/>
              <a:gd name="T7" fmla="*/ 2147483647 h 21"/>
              <a:gd name="T8" fmla="*/ 2147483647 w 163"/>
              <a:gd name="T9" fmla="*/ 0 h 21"/>
              <a:gd name="T10" fmla="*/ 2147483647 w 163"/>
              <a:gd name="T11" fmla="*/ 0 h 21"/>
              <a:gd name="T12" fmla="*/ 2147483647 w 163"/>
              <a:gd name="T13" fmla="*/ 2147483647 h 2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63" h="21">
                <a:moveTo>
                  <a:pt x="163" y="11"/>
                </a:moveTo>
                <a:cubicBezTo>
                  <a:pt x="163" y="16"/>
                  <a:pt x="158" y="21"/>
                  <a:pt x="153" y="21"/>
                </a:cubicBez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5"/>
                  <a:pt x="5" y="0"/>
                  <a:pt x="10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58" y="0"/>
                  <a:pt x="163" y="5"/>
                  <a:pt x="163" y="11"/>
                </a:cubicBezTo>
                <a:close/>
              </a:path>
            </a:pathLst>
          </a:custGeom>
          <a:solidFill>
            <a:srgbClr val="C1C7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920" tIns="60960" rIns="121920" bIns="60960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7" name="Freeform 125@|5FFC:0|FBC:0|LFC:16777215|LBC:16777215"/>
          <p:cNvSpPr>
            <a:spLocks/>
          </p:cNvSpPr>
          <p:nvPr/>
        </p:nvSpPr>
        <p:spPr bwMode="auto">
          <a:xfrm>
            <a:off x="5637213" y="5537200"/>
            <a:ext cx="803275" cy="201613"/>
          </a:xfrm>
          <a:custGeom>
            <a:avLst/>
            <a:gdLst>
              <a:gd name="T0" fmla="*/ 0 w 129"/>
              <a:gd name="T1" fmla="*/ 0 h 32"/>
              <a:gd name="T2" fmla="*/ 2147483647 w 129"/>
              <a:gd name="T3" fmla="*/ 0 h 32"/>
              <a:gd name="T4" fmla="*/ 2147483647 w 129"/>
              <a:gd name="T5" fmla="*/ 2147483647 h 32"/>
              <a:gd name="T6" fmla="*/ 0 w 129"/>
              <a:gd name="T7" fmla="*/ 0 h 3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9" h="32">
                <a:moveTo>
                  <a:pt x="0" y="0"/>
                </a:moveTo>
                <a:cubicBezTo>
                  <a:pt x="129" y="0"/>
                  <a:pt x="129" y="0"/>
                  <a:pt x="129" y="0"/>
                </a:cubicBezTo>
                <a:cubicBezTo>
                  <a:pt x="129" y="0"/>
                  <a:pt x="120" y="32"/>
                  <a:pt x="63" y="30"/>
                </a:cubicBezTo>
                <a:cubicBezTo>
                  <a:pt x="17" y="29"/>
                  <a:pt x="0" y="0"/>
                  <a:pt x="0" y="0"/>
                </a:cubicBezTo>
                <a:close/>
              </a:path>
            </a:pathLst>
          </a:custGeom>
          <a:solidFill>
            <a:srgbClr val="C1C7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920" tIns="60960" rIns="121920" bIns="60960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8" name="Freeform 237@|5FFC:0|FBC:0|LFC:16777215|LBC:16777215"/>
          <p:cNvSpPr>
            <a:spLocks noEditPoints="1"/>
          </p:cNvSpPr>
          <p:nvPr/>
        </p:nvSpPr>
        <p:spPr bwMode="auto">
          <a:xfrm>
            <a:off x="4999038" y="2593975"/>
            <a:ext cx="2116137" cy="2497138"/>
          </a:xfrm>
          <a:custGeom>
            <a:avLst/>
            <a:gdLst>
              <a:gd name="T0" fmla="*/ 2147483647 w 341"/>
              <a:gd name="T1" fmla="*/ 0 h 401"/>
              <a:gd name="T2" fmla="*/ 2147483647 w 341"/>
              <a:gd name="T3" fmla="*/ 0 h 401"/>
              <a:gd name="T4" fmla="*/ 2147483647 w 341"/>
              <a:gd name="T5" fmla="*/ 2147483647 h 401"/>
              <a:gd name="T6" fmla="*/ 2147483647 w 341"/>
              <a:gd name="T7" fmla="*/ 2147483647 h 401"/>
              <a:gd name="T8" fmla="*/ 2147483647 w 341"/>
              <a:gd name="T9" fmla="*/ 2147483647 h 401"/>
              <a:gd name="T10" fmla="*/ 2147483647 w 341"/>
              <a:gd name="T11" fmla="*/ 2147483647 h 401"/>
              <a:gd name="T12" fmla="*/ 2147483647 w 341"/>
              <a:gd name="T13" fmla="*/ 2147483647 h 401"/>
              <a:gd name="T14" fmla="*/ 2147483647 w 341"/>
              <a:gd name="T15" fmla="*/ 2147483647 h 401"/>
              <a:gd name="T16" fmla="*/ 2147483647 w 341"/>
              <a:gd name="T17" fmla="*/ 2147483647 h 401"/>
              <a:gd name="T18" fmla="*/ 2147483647 w 341"/>
              <a:gd name="T19" fmla="*/ 2147483647 h 401"/>
              <a:gd name="T20" fmla="*/ 2147483647 w 341"/>
              <a:gd name="T21" fmla="*/ 2147483647 h 401"/>
              <a:gd name="T22" fmla="*/ 2147483647 w 341"/>
              <a:gd name="T23" fmla="*/ 2147483647 h 401"/>
              <a:gd name="T24" fmla="*/ 2147483647 w 341"/>
              <a:gd name="T25" fmla="*/ 0 h 401"/>
              <a:gd name="T26" fmla="*/ 2147483647 w 341"/>
              <a:gd name="T27" fmla="*/ 2147483647 h 401"/>
              <a:gd name="T28" fmla="*/ 2147483647 w 341"/>
              <a:gd name="T29" fmla="*/ 2147483647 h 401"/>
              <a:gd name="T30" fmla="*/ 2147483647 w 341"/>
              <a:gd name="T31" fmla="*/ 2147483647 h 401"/>
              <a:gd name="T32" fmla="*/ 2147483647 w 341"/>
              <a:gd name="T33" fmla="*/ 2147483647 h 401"/>
              <a:gd name="T34" fmla="*/ 2147483647 w 341"/>
              <a:gd name="T35" fmla="*/ 2147483647 h 401"/>
              <a:gd name="T36" fmla="*/ 2147483647 w 341"/>
              <a:gd name="T37" fmla="*/ 2147483647 h 401"/>
              <a:gd name="T38" fmla="*/ 2147483647 w 341"/>
              <a:gd name="T39" fmla="*/ 2147483647 h 401"/>
              <a:gd name="T40" fmla="*/ 2147483647 w 341"/>
              <a:gd name="T41" fmla="*/ 2147483647 h 401"/>
              <a:gd name="T42" fmla="*/ 2147483647 w 341"/>
              <a:gd name="T43" fmla="*/ 2147483647 h 401"/>
              <a:gd name="T44" fmla="*/ 2147483647 w 341"/>
              <a:gd name="T45" fmla="*/ 2147483647 h 401"/>
              <a:gd name="T46" fmla="*/ 2147483647 w 341"/>
              <a:gd name="T47" fmla="*/ 2147483647 h 401"/>
              <a:gd name="T48" fmla="*/ 2147483647 w 341"/>
              <a:gd name="T49" fmla="*/ 2147483647 h 401"/>
              <a:gd name="T50" fmla="*/ 2147483647 w 341"/>
              <a:gd name="T51" fmla="*/ 2147483647 h 40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41" h="401">
                <a:moveTo>
                  <a:pt x="175" y="0"/>
                </a:moveTo>
                <a:cubicBezTo>
                  <a:pt x="167" y="0"/>
                  <a:pt x="167" y="0"/>
                  <a:pt x="167" y="0"/>
                </a:cubicBezTo>
                <a:cubicBezTo>
                  <a:pt x="61" y="7"/>
                  <a:pt x="0" y="83"/>
                  <a:pt x="6" y="165"/>
                </a:cubicBezTo>
                <a:cubicBezTo>
                  <a:pt x="12" y="254"/>
                  <a:pt x="61" y="264"/>
                  <a:pt x="67" y="318"/>
                </a:cubicBezTo>
                <a:cubicBezTo>
                  <a:pt x="73" y="372"/>
                  <a:pt x="90" y="396"/>
                  <a:pt x="90" y="396"/>
                </a:cubicBezTo>
                <a:cubicBezTo>
                  <a:pt x="90" y="396"/>
                  <a:pt x="90" y="396"/>
                  <a:pt x="90" y="396"/>
                </a:cubicBezTo>
                <a:cubicBezTo>
                  <a:pt x="92" y="399"/>
                  <a:pt x="96" y="401"/>
                  <a:pt x="99" y="401"/>
                </a:cubicBezTo>
                <a:cubicBezTo>
                  <a:pt x="242" y="401"/>
                  <a:pt x="242" y="401"/>
                  <a:pt x="242" y="401"/>
                </a:cubicBezTo>
                <a:cubicBezTo>
                  <a:pt x="245" y="401"/>
                  <a:pt x="249" y="399"/>
                  <a:pt x="251" y="396"/>
                </a:cubicBezTo>
                <a:cubicBezTo>
                  <a:pt x="251" y="396"/>
                  <a:pt x="251" y="396"/>
                  <a:pt x="251" y="396"/>
                </a:cubicBezTo>
                <a:cubicBezTo>
                  <a:pt x="251" y="396"/>
                  <a:pt x="268" y="372"/>
                  <a:pt x="274" y="318"/>
                </a:cubicBezTo>
                <a:cubicBezTo>
                  <a:pt x="280" y="264"/>
                  <a:pt x="330" y="254"/>
                  <a:pt x="336" y="165"/>
                </a:cubicBezTo>
                <a:cubicBezTo>
                  <a:pt x="341" y="83"/>
                  <a:pt x="280" y="7"/>
                  <a:pt x="175" y="0"/>
                </a:cubicBezTo>
                <a:close/>
                <a:moveTo>
                  <a:pt x="295" y="166"/>
                </a:moveTo>
                <a:cubicBezTo>
                  <a:pt x="290" y="234"/>
                  <a:pt x="253" y="241"/>
                  <a:pt x="249" y="282"/>
                </a:cubicBezTo>
                <a:cubicBezTo>
                  <a:pt x="244" y="322"/>
                  <a:pt x="231" y="352"/>
                  <a:pt x="231" y="352"/>
                </a:cubicBezTo>
                <a:cubicBezTo>
                  <a:pt x="231" y="352"/>
                  <a:pt x="231" y="352"/>
                  <a:pt x="231" y="352"/>
                </a:cubicBezTo>
                <a:cubicBezTo>
                  <a:pt x="229" y="354"/>
                  <a:pt x="227" y="356"/>
                  <a:pt x="224" y="356"/>
                </a:cubicBezTo>
                <a:cubicBezTo>
                  <a:pt x="117" y="356"/>
                  <a:pt x="117" y="356"/>
                  <a:pt x="117" y="356"/>
                </a:cubicBezTo>
                <a:cubicBezTo>
                  <a:pt x="114" y="356"/>
                  <a:pt x="112" y="354"/>
                  <a:pt x="110" y="352"/>
                </a:cubicBezTo>
                <a:cubicBezTo>
                  <a:pt x="110" y="352"/>
                  <a:pt x="110" y="352"/>
                  <a:pt x="110" y="352"/>
                </a:cubicBezTo>
                <a:cubicBezTo>
                  <a:pt x="110" y="352"/>
                  <a:pt x="98" y="322"/>
                  <a:pt x="93" y="282"/>
                </a:cubicBezTo>
                <a:cubicBezTo>
                  <a:pt x="89" y="241"/>
                  <a:pt x="51" y="234"/>
                  <a:pt x="47" y="166"/>
                </a:cubicBezTo>
                <a:cubicBezTo>
                  <a:pt x="43" y="105"/>
                  <a:pt x="89" y="48"/>
                  <a:pt x="168" y="43"/>
                </a:cubicBezTo>
                <a:cubicBezTo>
                  <a:pt x="174" y="43"/>
                  <a:pt x="174" y="43"/>
                  <a:pt x="174" y="43"/>
                </a:cubicBezTo>
                <a:cubicBezTo>
                  <a:pt x="253" y="48"/>
                  <a:pt x="299" y="105"/>
                  <a:pt x="295" y="166"/>
                </a:cubicBezTo>
                <a:close/>
              </a:path>
            </a:pathLst>
          </a:custGeom>
          <a:solidFill>
            <a:srgbClr val="C1C7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920" tIns="60960" rIns="121920" bIns="60960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0" name="Oval 291"/>
          <p:cNvSpPr>
            <a:spLocks noChangeArrowheads="1"/>
          </p:cNvSpPr>
          <p:nvPr/>
        </p:nvSpPr>
        <p:spPr bwMode="auto">
          <a:xfrm>
            <a:off x="4094163" y="2824354"/>
            <a:ext cx="657225" cy="638175"/>
          </a:xfrm>
          <a:prstGeom prst="ellipse">
            <a:avLst/>
          </a:prstGeom>
          <a:solidFill>
            <a:srgbClr val="4886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3500" dirty="0">
                <a:solidFill>
                  <a:schemeClr val="bg1"/>
                </a:solidFill>
                <a:latin typeface="Arial" charset="0"/>
                <a:ea typeface="微软雅黑" charset="-122"/>
                <a:sym typeface="Arial" charset="0"/>
              </a:rPr>
              <a:t>2</a:t>
            </a:r>
          </a:p>
        </p:txBody>
      </p:sp>
      <p:sp>
        <p:nvSpPr>
          <p:cNvPr id="111" name="Oval 295"/>
          <p:cNvSpPr>
            <a:spLocks noChangeArrowheads="1"/>
          </p:cNvSpPr>
          <p:nvPr/>
        </p:nvSpPr>
        <p:spPr bwMode="auto">
          <a:xfrm>
            <a:off x="4478338" y="4591050"/>
            <a:ext cx="657225" cy="639763"/>
          </a:xfrm>
          <a:prstGeom prst="ellipse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3500">
                <a:solidFill>
                  <a:schemeClr val="bg1"/>
                </a:solidFill>
                <a:latin typeface="Arial" charset="0"/>
                <a:ea typeface="微软雅黑" charset="-122"/>
                <a:sym typeface="Arial" charset="0"/>
              </a:rPr>
              <a:t>1</a:t>
            </a:r>
          </a:p>
        </p:txBody>
      </p:sp>
      <p:sp>
        <p:nvSpPr>
          <p:cNvPr id="112" name="Oval 299"/>
          <p:cNvSpPr>
            <a:spLocks noChangeArrowheads="1"/>
          </p:cNvSpPr>
          <p:nvPr/>
        </p:nvSpPr>
        <p:spPr bwMode="auto">
          <a:xfrm>
            <a:off x="7306469" y="2709863"/>
            <a:ext cx="658812" cy="638175"/>
          </a:xfrm>
          <a:prstGeom prst="ellipse">
            <a:avLst/>
          </a:prstGeom>
          <a:solidFill>
            <a:srgbClr val="4886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3500" dirty="0">
                <a:solidFill>
                  <a:schemeClr val="bg1"/>
                </a:solidFill>
                <a:latin typeface="Arial" charset="0"/>
                <a:ea typeface="微软雅黑" charset="-122"/>
                <a:sym typeface="Arial" charset="0"/>
              </a:rPr>
              <a:t>4</a:t>
            </a:r>
          </a:p>
        </p:txBody>
      </p:sp>
      <p:sp>
        <p:nvSpPr>
          <p:cNvPr id="116" name="Oval 309"/>
          <p:cNvSpPr>
            <a:spLocks noChangeArrowheads="1"/>
          </p:cNvSpPr>
          <p:nvPr/>
        </p:nvSpPr>
        <p:spPr bwMode="auto">
          <a:xfrm>
            <a:off x="5727700" y="1801813"/>
            <a:ext cx="658813" cy="638175"/>
          </a:xfrm>
          <a:prstGeom prst="ellipse">
            <a:avLst/>
          </a:pr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3500" dirty="0">
                <a:solidFill>
                  <a:schemeClr val="bg1"/>
                </a:solidFill>
                <a:latin typeface="Arial" charset="0"/>
                <a:ea typeface="微软雅黑" charset="-122"/>
                <a:sym typeface="Arial" charset="0"/>
              </a:rPr>
              <a:t>3</a:t>
            </a:r>
          </a:p>
        </p:txBody>
      </p:sp>
      <p:sp>
        <p:nvSpPr>
          <p:cNvPr id="117" name="Oval 44"/>
          <p:cNvSpPr>
            <a:spLocks noChangeArrowheads="1"/>
          </p:cNvSpPr>
          <p:nvPr/>
        </p:nvSpPr>
        <p:spPr bwMode="auto">
          <a:xfrm>
            <a:off x="6978650" y="4591050"/>
            <a:ext cx="658813" cy="639763"/>
          </a:xfrm>
          <a:prstGeom prst="ellipse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3500" dirty="0">
                <a:solidFill>
                  <a:schemeClr val="bg1"/>
                </a:solidFill>
                <a:latin typeface="Arial" charset="0"/>
                <a:ea typeface="微软雅黑" charset="-122"/>
                <a:sym typeface="Arial" charset="0"/>
              </a:rPr>
              <a:t>5</a:t>
            </a:r>
          </a:p>
        </p:txBody>
      </p:sp>
      <p:sp>
        <p:nvSpPr>
          <p:cNvPr id="120" name="TextBox 13"/>
          <p:cNvSpPr txBox="1">
            <a:spLocks noChangeArrowheads="1"/>
          </p:cNvSpPr>
          <p:nvPr/>
        </p:nvSpPr>
        <p:spPr bwMode="auto">
          <a:xfrm>
            <a:off x="8443912" y="2647950"/>
            <a:ext cx="1952625" cy="413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200000"/>
              </a:lnSpc>
              <a:spcBef>
                <a:spcPct val="2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Arial" charset="0"/>
                <a:ea typeface="微软雅黑" charset="-122"/>
              </a:rPr>
              <a:t>批流一体化</a:t>
            </a:r>
          </a:p>
        </p:txBody>
      </p:sp>
      <p:sp>
        <p:nvSpPr>
          <p:cNvPr id="121" name="TextBox 13"/>
          <p:cNvSpPr txBox="1">
            <a:spLocks noChangeArrowheads="1"/>
          </p:cNvSpPr>
          <p:nvPr/>
        </p:nvSpPr>
        <p:spPr bwMode="auto">
          <a:xfrm>
            <a:off x="8448675" y="3089275"/>
            <a:ext cx="2333625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200" dirty="0">
                <a:solidFill>
                  <a:schemeClr val="bg1"/>
                </a:solidFill>
                <a:latin typeface="Arial" charset="0"/>
                <a:ea typeface="微软雅黑" charset="-122"/>
                <a:sym typeface="Arial" charset="0"/>
              </a:rPr>
              <a:t>复用一套代码</a:t>
            </a:r>
            <a:r>
              <a:rPr lang="en-US" altLang="zh-CN" sz="1200" dirty="0">
                <a:solidFill>
                  <a:schemeClr val="bg1"/>
                </a:solidFill>
                <a:latin typeface="Arial" charset="0"/>
                <a:ea typeface="微软雅黑" charset="-122"/>
                <a:sym typeface="Arial" charset="0"/>
              </a:rPr>
              <a:t>/UDF</a:t>
            </a:r>
          </a:p>
        </p:txBody>
      </p:sp>
      <p:sp>
        <p:nvSpPr>
          <p:cNvPr id="124" name="TextBox 13@|17FFC:16777215|FBC:16777215|LFC:16777215|LBC:16777215"/>
          <p:cNvSpPr txBox="1">
            <a:spLocks noChangeArrowheads="1"/>
          </p:cNvSpPr>
          <p:nvPr/>
        </p:nvSpPr>
        <p:spPr bwMode="auto">
          <a:xfrm>
            <a:off x="7893050" y="4706938"/>
            <a:ext cx="19526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Arial" charset="0"/>
                <a:ea typeface="微软雅黑" charset="-122"/>
                <a:sym typeface="Arial" charset="0"/>
              </a:rPr>
              <a:t>入门门槛低</a:t>
            </a:r>
          </a:p>
        </p:txBody>
      </p:sp>
      <p:sp>
        <p:nvSpPr>
          <p:cNvPr id="125" name="TextBox 13@|17FFC:16777215|FBC:16777215|LFC:16777215|LBC:16777215"/>
          <p:cNvSpPr txBox="1">
            <a:spLocks noChangeArrowheads="1"/>
          </p:cNvSpPr>
          <p:nvPr/>
        </p:nvSpPr>
        <p:spPr bwMode="auto">
          <a:xfrm>
            <a:off x="7896225" y="4992688"/>
            <a:ext cx="233521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200" dirty="0">
                <a:solidFill>
                  <a:schemeClr val="bg1"/>
                </a:solidFill>
                <a:latin typeface="Arial" charset="0"/>
                <a:ea typeface="微软雅黑" charset="-122"/>
                <a:sym typeface="Arial" charset="0"/>
              </a:rPr>
              <a:t>谁都会写 </a:t>
            </a:r>
            <a:r>
              <a:rPr lang="en-US" altLang="zh-CN" sz="1200" dirty="0" err="1">
                <a:solidFill>
                  <a:schemeClr val="bg1"/>
                </a:solidFill>
                <a:latin typeface="Arial" charset="0"/>
                <a:ea typeface="微软雅黑" charset="-122"/>
                <a:sym typeface="Arial" charset="0"/>
              </a:rPr>
              <a:t>sql</a:t>
            </a:r>
            <a:endParaRPr lang="en-US" altLang="zh-CN" sz="1200" dirty="0">
              <a:solidFill>
                <a:schemeClr val="bg1"/>
              </a:solidFill>
              <a:latin typeface="Arial" charset="0"/>
              <a:ea typeface="微软雅黑" charset="-122"/>
              <a:sym typeface="Arial" charset="0"/>
            </a:endParaRPr>
          </a:p>
        </p:txBody>
      </p:sp>
      <p:sp>
        <p:nvSpPr>
          <p:cNvPr id="129" name="TextBox 13"/>
          <p:cNvSpPr txBox="1">
            <a:spLocks noChangeArrowheads="1"/>
          </p:cNvSpPr>
          <p:nvPr/>
        </p:nvSpPr>
        <p:spPr bwMode="auto">
          <a:xfrm>
            <a:off x="2072316" y="2698330"/>
            <a:ext cx="21299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引擎 </a:t>
            </a: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对用户透明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TextBox 13@|17FFC:16777215|FBC:16777215|LFC:16777215|LBC:16777215"/>
          <p:cNvSpPr txBox="1">
            <a:spLocks noChangeArrowheads="1"/>
          </p:cNvSpPr>
          <p:nvPr/>
        </p:nvSpPr>
        <p:spPr bwMode="auto">
          <a:xfrm>
            <a:off x="2958051" y="4666830"/>
            <a:ext cx="1797559" cy="325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隐藏底层实现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1" name="TextBox 13@|17FFC:16777215|FBC:16777215|LFC:16777215|LBC:16777215"/>
          <p:cNvSpPr txBox="1">
            <a:spLocks noChangeArrowheads="1"/>
          </p:cNvSpPr>
          <p:nvPr/>
        </p:nvSpPr>
        <p:spPr bwMode="auto">
          <a:xfrm>
            <a:off x="2992011" y="5022640"/>
            <a:ext cx="125534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200" dirty="0">
                <a:solidFill>
                  <a:schemeClr val="bg1"/>
                </a:solidFill>
                <a:latin typeface="Arial" charset="0"/>
                <a:ea typeface="微软雅黑" charset="-122"/>
                <a:sym typeface="Arial" charset="0"/>
              </a:rPr>
              <a:t>描述业务逻辑</a:t>
            </a:r>
            <a:endParaRPr lang="en-US" altLang="zh-CN" sz="1200" dirty="0">
              <a:solidFill>
                <a:schemeClr val="bg1"/>
              </a:solidFill>
              <a:latin typeface="Arial" charset="0"/>
              <a:ea typeface="微软雅黑" charset="-122"/>
              <a:sym typeface="Arial" charset="0"/>
            </a:endParaRPr>
          </a:p>
        </p:txBody>
      </p:sp>
      <p:sp>
        <p:nvSpPr>
          <p:cNvPr id="133" name="TextBox 13"/>
          <p:cNvSpPr txBox="1">
            <a:spLocks noChangeArrowheads="1"/>
          </p:cNvSpPr>
          <p:nvPr/>
        </p:nvSpPr>
        <p:spPr bwMode="auto">
          <a:xfrm>
            <a:off x="2109895" y="3098444"/>
            <a:ext cx="23336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200" dirty="0">
                <a:solidFill>
                  <a:schemeClr val="bg1"/>
                </a:solidFill>
                <a:latin typeface="Arial" charset="0"/>
                <a:ea typeface="微软雅黑" charset="-122"/>
                <a:sym typeface="Arial" charset="0"/>
              </a:rPr>
              <a:t>引擎版本迭代不影响业务</a:t>
            </a:r>
            <a:endParaRPr lang="en-US" altLang="zh-CN" sz="1200" dirty="0">
              <a:solidFill>
                <a:schemeClr val="bg1"/>
              </a:solidFill>
              <a:latin typeface="Arial" charset="0"/>
              <a:ea typeface="微软雅黑" charset="-122"/>
              <a:sym typeface="Arial" charset="0"/>
            </a:endParaRPr>
          </a:p>
        </p:txBody>
      </p:sp>
      <p:sp>
        <p:nvSpPr>
          <p:cNvPr id="134" name="TextBox 13"/>
          <p:cNvSpPr txBox="1">
            <a:spLocks noChangeArrowheads="1"/>
          </p:cNvSpPr>
          <p:nvPr/>
        </p:nvSpPr>
        <p:spPr bwMode="auto">
          <a:xfrm>
            <a:off x="5349875" y="3535363"/>
            <a:ext cx="13731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2000" b="1" dirty="0">
                <a:solidFill>
                  <a:schemeClr val="bg1"/>
                </a:solidFill>
                <a:latin typeface="Arial" charset="0"/>
                <a:ea typeface="微软雅黑" charset="-122"/>
                <a:sym typeface="Arial" charset="0"/>
              </a:rPr>
              <a:t>SQL</a:t>
            </a:r>
          </a:p>
        </p:txBody>
      </p:sp>
      <p:sp>
        <p:nvSpPr>
          <p:cNvPr id="135" name="TextBox 13"/>
          <p:cNvSpPr txBox="1">
            <a:spLocks noChangeArrowheads="1"/>
          </p:cNvSpPr>
          <p:nvPr/>
        </p:nvSpPr>
        <p:spPr bwMode="auto">
          <a:xfrm>
            <a:off x="5456048" y="1004212"/>
            <a:ext cx="152260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200000"/>
              </a:lnSpc>
              <a:spcBef>
                <a:spcPct val="2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Arial" charset="0"/>
                <a:ea typeface="微软雅黑" charset="-122"/>
              </a:rPr>
              <a:t>代码可读性强</a:t>
            </a:r>
          </a:p>
        </p:txBody>
      </p:sp>
      <p:sp>
        <p:nvSpPr>
          <p:cNvPr id="136" name="TextBox 13"/>
          <p:cNvSpPr txBox="1">
            <a:spLocks noChangeArrowheads="1"/>
          </p:cNvSpPr>
          <p:nvPr/>
        </p:nvSpPr>
        <p:spPr bwMode="auto">
          <a:xfrm>
            <a:off x="5475287" y="1473360"/>
            <a:ext cx="134461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200" dirty="0">
                <a:solidFill>
                  <a:schemeClr val="bg1"/>
                </a:solidFill>
                <a:latin typeface="Arial" charset="0"/>
                <a:ea typeface="微软雅黑" charset="-122"/>
                <a:sym typeface="Arial" charset="0"/>
              </a:rPr>
              <a:t>快速定位问题</a:t>
            </a:r>
            <a:endParaRPr lang="en-US" altLang="zh-CN" sz="1200" dirty="0">
              <a:solidFill>
                <a:schemeClr val="bg1"/>
              </a:solidFill>
              <a:latin typeface="Arial" charset="0"/>
              <a:ea typeface="微软雅黑" charset="-122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36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Flink</a:t>
            </a:r>
            <a:r>
              <a:rPr kumimoji="1" lang="en-US" altLang="zh-CN" dirty="0"/>
              <a:t> Stream </a:t>
            </a:r>
            <a:r>
              <a:rPr kumimoji="1" lang="en-US" altLang="zh-CN" dirty="0" err="1"/>
              <a:t>Sql</a:t>
            </a:r>
            <a:r>
              <a:rPr kumimoji="1" lang="en-US" altLang="zh-CN" dirty="0"/>
              <a:t> &amp; Easy Spark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50" y="3267408"/>
            <a:ext cx="932100" cy="932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396" y="2012542"/>
            <a:ext cx="2085930" cy="5270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214" y="1243105"/>
            <a:ext cx="2096334" cy="53523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017" y="2866378"/>
            <a:ext cx="1085850" cy="1000125"/>
          </a:xfrm>
          <a:prstGeom prst="rect">
            <a:avLst/>
          </a:prstGeom>
        </p:spPr>
      </p:pic>
      <p:cxnSp>
        <p:nvCxnSpPr>
          <p:cNvPr id="12" name="直接箭头连接符 11"/>
          <p:cNvCxnSpPr>
            <a:stCxn id="5" idx="3"/>
            <a:endCxn id="39" idx="1"/>
          </p:cNvCxnSpPr>
          <p:nvPr/>
        </p:nvCxnSpPr>
        <p:spPr>
          <a:xfrm>
            <a:off x="1453550" y="3733458"/>
            <a:ext cx="68965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39" idx="3"/>
            <a:endCxn id="22" idx="1"/>
          </p:cNvCxnSpPr>
          <p:nvPr/>
        </p:nvCxnSpPr>
        <p:spPr>
          <a:xfrm flipV="1">
            <a:off x="3481462" y="2091600"/>
            <a:ext cx="559965" cy="1641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22" idx="3"/>
            <a:endCxn id="49" idx="1"/>
          </p:cNvCxnSpPr>
          <p:nvPr/>
        </p:nvCxnSpPr>
        <p:spPr>
          <a:xfrm flipV="1">
            <a:off x="5179587" y="839114"/>
            <a:ext cx="2548915" cy="1252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22" idx="3"/>
            <a:endCxn id="9" idx="1"/>
          </p:cNvCxnSpPr>
          <p:nvPr/>
        </p:nvCxnSpPr>
        <p:spPr>
          <a:xfrm flipV="1">
            <a:off x="5179587" y="1510722"/>
            <a:ext cx="3691627" cy="580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22" idx="3"/>
            <a:endCxn id="8" idx="1"/>
          </p:cNvCxnSpPr>
          <p:nvPr/>
        </p:nvCxnSpPr>
        <p:spPr>
          <a:xfrm>
            <a:off x="5179587" y="2091600"/>
            <a:ext cx="3914809" cy="184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22" idx="3"/>
            <a:endCxn id="10" idx="1"/>
          </p:cNvCxnSpPr>
          <p:nvPr/>
        </p:nvCxnSpPr>
        <p:spPr>
          <a:xfrm>
            <a:off x="5179587" y="2091600"/>
            <a:ext cx="4244430" cy="1274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427" y="1798852"/>
            <a:ext cx="1138160" cy="585496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065" y="4118007"/>
            <a:ext cx="2205535" cy="706628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682" y="5190851"/>
            <a:ext cx="921743" cy="834177"/>
          </a:xfrm>
          <a:prstGeom prst="rect">
            <a:avLst/>
          </a:prstGeom>
        </p:spPr>
      </p:pic>
      <p:cxnSp>
        <p:nvCxnSpPr>
          <p:cNvPr id="34" name="直接箭头连接符 33"/>
          <p:cNvCxnSpPr>
            <a:stCxn id="22" idx="3"/>
            <a:endCxn id="32" idx="1"/>
          </p:cNvCxnSpPr>
          <p:nvPr/>
        </p:nvCxnSpPr>
        <p:spPr>
          <a:xfrm>
            <a:off x="5179587" y="2091600"/>
            <a:ext cx="4406478" cy="2379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22" idx="3"/>
            <a:endCxn id="33" idx="1"/>
          </p:cNvCxnSpPr>
          <p:nvPr/>
        </p:nvCxnSpPr>
        <p:spPr>
          <a:xfrm>
            <a:off x="5179587" y="2091600"/>
            <a:ext cx="4106095" cy="3516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440" y="6049958"/>
            <a:ext cx="993774" cy="70249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502" y="335435"/>
            <a:ext cx="975680" cy="1007358"/>
          </a:xfrm>
          <a:prstGeom prst="rect">
            <a:avLst/>
          </a:prstGeom>
        </p:spPr>
      </p:pic>
      <p:cxnSp>
        <p:nvCxnSpPr>
          <p:cNvPr id="58" name="直接箭头连接符 57"/>
          <p:cNvCxnSpPr>
            <a:stCxn id="22" idx="3"/>
            <a:endCxn id="45" idx="1"/>
          </p:cNvCxnSpPr>
          <p:nvPr/>
        </p:nvCxnSpPr>
        <p:spPr>
          <a:xfrm>
            <a:off x="5179587" y="2091600"/>
            <a:ext cx="2697853" cy="4309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478" y="4883484"/>
            <a:ext cx="1155700" cy="614734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200" y="3128621"/>
            <a:ext cx="1338262" cy="1209675"/>
          </a:xfrm>
          <a:prstGeom prst="rect">
            <a:avLst/>
          </a:prstGeom>
        </p:spPr>
      </p:pic>
      <p:cxnSp>
        <p:nvCxnSpPr>
          <p:cNvPr id="51" name="直接箭头连接符 50"/>
          <p:cNvCxnSpPr>
            <a:stCxn id="39" idx="3"/>
            <a:endCxn id="27" idx="1"/>
          </p:cNvCxnSpPr>
          <p:nvPr/>
        </p:nvCxnSpPr>
        <p:spPr>
          <a:xfrm>
            <a:off x="3481462" y="3733459"/>
            <a:ext cx="654016" cy="1457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27" idx="3"/>
            <a:endCxn id="49" idx="1"/>
          </p:cNvCxnSpPr>
          <p:nvPr/>
        </p:nvCxnSpPr>
        <p:spPr>
          <a:xfrm flipV="1">
            <a:off x="5291178" y="839114"/>
            <a:ext cx="2437324" cy="4351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27" idx="3"/>
            <a:endCxn id="9" idx="1"/>
          </p:cNvCxnSpPr>
          <p:nvPr/>
        </p:nvCxnSpPr>
        <p:spPr>
          <a:xfrm flipV="1">
            <a:off x="5291178" y="1510722"/>
            <a:ext cx="3580036" cy="3680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stCxn id="27" idx="3"/>
            <a:endCxn id="10" idx="1"/>
          </p:cNvCxnSpPr>
          <p:nvPr/>
        </p:nvCxnSpPr>
        <p:spPr>
          <a:xfrm flipV="1">
            <a:off x="5291178" y="3366441"/>
            <a:ext cx="4132839" cy="1824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stCxn id="27" idx="3"/>
            <a:endCxn id="32" idx="1"/>
          </p:cNvCxnSpPr>
          <p:nvPr/>
        </p:nvCxnSpPr>
        <p:spPr>
          <a:xfrm flipV="1">
            <a:off x="5291178" y="4471321"/>
            <a:ext cx="4294887" cy="719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>
            <a:stCxn id="27" idx="3"/>
            <a:endCxn id="33" idx="1"/>
          </p:cNvCxnSpPr>
          <p:nvPr/>
        </p:nvCxnSpPr>
        <p:spPr>
          <a:xfrm>
            <a:off x="5291178" y="5190851"/>
            <a:ext cx="3994504" cy="417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stCxn id="27" idx="3"/>
            <a:endCxn id="45" idx="1"/>
          </p:cNvCxnSpPr>
          <p:nvPr/>
        </p:nvCxnSpPr>
        <p:spPr>
          <a:xfrm>
            <a:off x="5291178" y="5190851"/>
            <a:ext cx="2586262" cy="1210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>
            <a:stCxn id="27" idx="3"/>
            <a:endCxn id="8" idx="1"/>
          </p:cNvCxnSpPr>
          <p:nvPr/>
        </p:nvCxnSpPr>
        <p:spPr>
          <a:xfrm flipV="1">
            <a:off x="5291178" y="2276067"/>
            <a:ext cx="3803218" cy="2914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3"/>
          <p:cNvSpPr txBox="1">
            <a:spLocks noChangeArrowheads="1"/>
          </p:cNvSpPr>
          <p:nvPr/>
        </p:nvSpPr>
        <p:spPr bwMode="auto">
          <a:xfrm>
            <a:off x="369507" y="4462155"/>
            <a:ext cx="151769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chemeClr val="bg1"/>
                </a:solidFill>
                <a:latin typeface="Arial" charset="0"/>
                <a:ea typeface="微软雅黑" charset="-122"/>
                <a:sym typeface="Arial" charset="0"/>
              </a:rPr>
              <a:t>SQL/</a:t>
            </a:r>
            <a:r>
              <a:rPr lang="zh-CN" altLang="en-US" sz="1600" b="1" dirty="0">
                <a:solidFill>
                  <a:schemeClr val="bg1"/>
                </a:solidFill>
                <a:latin typeface="Arial" charset="0"/>
                <a:ea typeface="微软雅黑" charset="-122"/>
                <a:sym typeface="Arial" charset="0"/>
              </a:rPr>
              <a:t>配置文件</a:t>
            </a:r>
            <a:endParaRPr lang="en-US" altLang="zh-CN" sz="1600" b="1" dirty="0">
              <a:solidFill>
                <a:schemeClr val="bg1"/>
              </a:solidFill>
              <a:latin typeface="Arial" charset="0"/>
              <a:ea typeface="微软雅黑" charset="-122"/>
              <a:sym typeface="Arial" charset="0"/>
            </a:endParaRPr>
          </a:p>
        </p:txBody>
      </p:sp>
      <p:sp>
        <p:nvSpPr>
          <p:cNvPr id="163" name="TextBox 13"/>
          <p:cNvSpPr txBox="1">
            <a:spLocks noChangeArrowheads="1"/>
          </p:cNvSpPr>
          <p:nvPr/>
        </p:nvSpPr>
        <p:spPr bwMode="auto">
          <a:xfrm>
            <a:off x="2125025" y="4394055"/>
            <a:ext cx="1809716" cy="54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00" b="1" dirty="0" err="1">
                <a:solidFill>
                  <a:schemeClr val="bg1"/>
                </a:solidFill>
                <a:latin typeface="Arial" panose="020B0604020202020204" pitchFamily="34" charset="0"/>
                <a:ea typeface="微软雅黑" charset="-122"/>
                <a:cs typeface="Arial" panose="020B0604020202020204" pitchFamily="34" charset="0"/>
                <a:sym typeface="Arial" charset="0"/>
              </a:rPr>
              <a:t>Flink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charset="-122"/>
                <a:cs typeface="Arial" panose="020B0604020202020204" pitchFamily="34" charset="0"/>
                <a:sym typeface="Arial" charset="0"/>
              </a:rPr>
              <a:t> stream </a:t>
            </a:r>
            <a:r>
              <a:rPr lang="en-US" altLang="zh-CN" sz="1600" b="1" dirty="0" err="1">
                <a:solidFill>
                  <a:schemeClr val="bg1"/>
                </a:solidFill>
                <a:latin typeface="Arial" panose="020B0604020202020204" pitchFamily="34" charset="0"/>
                <a:ea typeface="微软雅黑" charset="-122"/>
                <a:cs typeface="Arial" panose="020B0604020202020204" pitchFamily="34" charset="0"/>
                <a:sym typeface="Arial" charset="0"/>
              </a:rPr>
              <a:t>sql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charset="-122"/>
              <a:cs typeface="Arial" panose="020B0604020202020204" pitchFamily="34" charset="0"/>
              <a:sym typeface="Arial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charset="-122"/>
                <a:cs typeface="Arial" panose="020B0604020202020204" pitchFamily="34" charset="0"/>
                <a:sym typeface="Arial" charset="0"/>
              </a:rPr>
              <a:t>Easy spark</a:t>
            </a: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142" y="3229208"/>
            <a:ext cx="942991" cy="80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73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262772" y="-6411"/>
            <a:ext cx="10056812" cy="719732"/>
          </a:xfrm>
        </p:spPr>
        <p:txBody>
          <a:bodyPr/>
          <a:lstStyle/>
          <a:p>
            <a:r>
              <a:rPr kumimoji="1" lang="zh-CN" altLang="en-US" dirty="0"/>
              <a:t>提交</a:t>
            </a:r>
            <a:r>
              <a:rPr kumimoji="1" lang="en-US" altLang="zh-CN" dirty="0" err="1"/>
              <a:t>sql</a:t>
            </a:r>
            <a:r>
              <a:rPr kumimoji="1" lang="zh-CN" altLang="en-US" dirty="0"/>
              <a:t>作业</a:t>
            </a:r>
            <a:endParaRPr kumimoji="1"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748" y="1587500"/>
            <a:ext cx="9306504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2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未来展望</a:t>
            </a:r>
            <a:endParaRPr kumimoji="1" lang="en-US" altLang="zh-CN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733626" y="1962957"/>
            <a:ext cx="7585958" cy="332780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优化</a:t>
            </a:r>
            <a:r>
              <a:rPr lang="en-US" altLang="zh-CN" sz="1800" b="1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sql</a:t>
            </a:r>
            <a:r>
              <a:rPr lang="en-US" altLang="zh-CN" sz="1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 file</a:t>
            </a:r>
            <a:r>
              <a:rPr lang="zh-CN" altLang="en-US" sz="1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体验</a:t>
            </a:r>
            <a:endParaRPr lang="en-US" altLang="zh-CN" sz="1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1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DolphinScheduler</a:t>
            </a:r>
            <a:r>
              <a:rPr lang="zh-CN" altLang="en-US" sz="1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更好的融合 </a:t>
            </a:r>
            <a:r>
              <a:rPr lang="en-US" altLang="zh-CN" sz="1800" b="1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flink</a:t>
            </a:r>
            <a:r>
              <a:rPr lang="en-US" altLang="zh-CN" sz="1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 </a:t>
            </a:r>
            <a:r>
              <a:rPr lang="zh-CN" altLang="en-US" sz="1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和 </a:t>
            </a:r>
            <a:r>
              <a:rPr lang="en-US" altLang="zh-CN" sz="1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spark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支持更多内置函数</a:t>
            </a:r>
            <a:endParaRPr lang="en-US" altLang="zh-CN" sz="1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041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DolphinScheduler</a:t>
            </a:r>
            <a:r>
              <a:rPr kumimoji="1" lang="en-US" altLang="zh-CN" dirty="0"/>
              <a:t>-</a:t>
            </a:r>
            <a:r>
              <a:rPr kumimoji="1" lang="zh-CN" altLang="en-US" dirty="0"/>
              <a:t>相关链接</a:t>
            </a:r>
            <a:endParaRPr kumimoji="1" lang="en-US" altLang="zh-CN" dirty="0"/>
          </a:p>
        </p:txBody>
      </p:sp>
      <p:sp>
        <p:nvSpPr>
          <p:cNvPr id="2" name="矩形 1"/>
          <p:cNvSpPr/>
          <p:nvPr/>
        </p:nvSpPr>
        <p:spPr>
          <a:xfrm>
            <a:off x="2472983" y="2461110"/>
            <a:ext cx="6000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官网：</a:t>
            </a:r>
            <a:r>
              <a:rPr lang="en-US" altLang="zh-CN" dirty="0"/>
              <a:t>https://dolphinscheduler.apache.org/zh-cn/index.html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472983" y="3126910"/>
            <a:ext cx="6259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Github</a:t>
            </a:r>
            <a:r>
              <a:rPr lang="zh-CN" altLang="en-US" dirty="0"/>
              <a:t>：</a:t>
            </a:r>
            <a:r>
              <a:rPr lang="en-US" altLang="zh-CN" dirty="0"/>
              <a:t>https://github.com/apache/incubator-dolphinscheduler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723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51693" y="2807795"/>
            <a:ext cx="9197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b="1" spc="300" dirty="0">
                <a:solidFill>
                  <a:srgbClr val="117EC8"/>
                </a:solidFill>
                <a:latin typeface="Hiragino Sans GB W6" charset="-122"/>
                <a:ea typeface="Hiragino Sans GB W6" charset="-122"/>
                <a:cs typeface="Hiragino Sans GB W6" charset="-122"/>
              </a:rPr>
              <a:t>Thank you!</a:t>
            </a:r>
            <a:endParaRPr kumimoji="1" lang="zh-CN" altLang="en-US" sz="4800" b="1" spc="300" dirty="0">
              <a:solidFill>
                <a:srgbClr val="117EC8"/>
              </a:solidFill>
              <a:latin typeface="Hiragino Sans GB W6" charset="-122"/>
              <a:ea typeface="Hiragino Sans GB W6" charset="-122"/>
              <a:cs typeface="Hiragino Sans GB W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25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DolphinScheduler</a:t>
            </a:r>
            <a:r>
              <a:rPr kumimoji="1" lang="en-US" altLang="zh-CN" dirty="0"/>
              <a:t>-WHY</a:t>
            </a:r>
            <a:r>
              <a:rPr kumimoji="1" lang="zh-CN" altLang="en-US" dirty="0"/>
              <a:t>？</a:t>
            </a:r>
          </a:p>
        </p:txBody>
      </p:sp>
      <p:sp>
        <p:nvSpPr>
          <p:cNvPr id="105" name="Freeform 123@|5FFC:0|FBC:0|LFC:16777215|LBC:16777215"/>
          <p:cNvSpPr>
            <a:spLocks/>
          </p:cNvSpPr>
          <p:nvPr/>
        </p:nvSpPr>
        <p:spPr bwMode="auto">
          <a:xfrm>
            <a:off x="5549900" y="5353050"/>
            <a:ext cx="1014413" cy="130175"/>
          </a:xfrm>
          <a:custGeom>
            <a:avLst/>
            <a:gdLst>
              <a:gd name="T0" fmla="*/ 2147483647 w 163"/>
              <a:gd name="T1" fmla="*/ 2147483647 h 21"/>
              <a:gd name="T2" fmla="*/ 2147483647 w 163"/>
              <a:gd name="T3" fmla="*/ 2147483647 h 21"/>
              <a:gd name="T4" fmla="*/ 2147483647 w 163"/>
              <a:gd name="T5" fmla="*/ 2147483647 h 21"/>
              <a:gd name="T6" fmla="*/ 0 w 163"/>
              <a:gd name="T7" fmla="*/ 2147483647 h 21"/>
              <a:gd name="T8" fmla="*/ 2147483647 w 163"/>
              <a:gd name="T9" fmla="*/ 0 h 21"/>
              <a:gd name="T10" fmla="*/ 2147483647 w 163"/>
              <a:gd name="T11" fmla="*/ 0 h 21"/>
              <a:gd name="T12" fmla="*/ 2147483647 w 163"/>
              <a:gd name="T13" fmla="*/ 2147483647 h 2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63" h="21">
                <a:moveTo>
                  <a:pt x="163" y="11"/>
                </a:moveTo>
                <a:cubicBezTo>
                  <a:pt x="163" y="16"/>
                  <a:pt x="158" y="21"/>
                  <a:pt x="153" y="21"/>
                </a:cubicBez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5"/>
                  <a:pt x="5" y="0"/>
                  <a:pt x="10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58" y="0"/>
                  <a:pt x="163" y="5"/>
                  <a:pt x="163" y="11"/>
                </a:cubicBezTo>
                <a:close/>
              </a:path>
            </a:pathLst>
          </a:custGeom>
          <a:solidFill>
            <a:srgbClr val="C1C7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920" tIns="60960" rIns="121920" bIns="60960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6" name="Freeform 124@|5FFC:0|FBC:0|LFC:16777215|LBC:16777215"/>
          <p:cNvSpPr>
            <a:spLocks/>
          </p:cNvSpPr>
          <p:nvPr/>
        </p:nvSpPr>
        <p:spPr bwMode="auto">
          <a:xfrm>
            <a:off x="5549900" y="5170488"/>
            <a:ext cx="1014413" cy="131762"/>
          </a:xfrm>
          <a:custGeom>
            <a:avLst/>
            <a:gdLst>
              <a:gd name="T0" fmla="*/ 2147483647 w 163"/>
              <a:gd name="T1" fmla="*/ 2147483647 h 21"/>
              <a:gd name="T2" fmla="*/ 2147483647 w 163"/>
              <a:gd name="T3" fmla="*/ 2147483647 h 21"/>
              <a:gd name="T4" fmla="*/ 2147483647 w 163"/>
              <a:gd name="T5" fmla="*/ 2147483647 h 21"/>
              <a:gd name="T6" fmla="*/ 0 w 163"/>
              <a:gd name="T7" fmla="*/ 2147483647 h 21"/>
              <a:gd name="T8" fmla="*/ 2147483647 w 163"/>
              <a:gd name="T9" fmla="*/ 0 h 21"/>
              <a:gd name="T10" fmla="*/ 2147483647 w 163"/>
              <a:gd name="T11" fmla="*/ 0 h 21"/>
              <a:gd name="T12" fmla="*/ 2147483647 w 163"/>
              <a:gd name="T13" fmla="*/ 2147483647 h 2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63" h="21">
                <a:moveTo>
                  <a:pt x="163" y="11"/>
                </a:moveTo>
                <a:cubicBezTo>
                  <a:pt x="163" y="16"/>
                  <a:pt x="158" y="21"/>
                  <a:pt x="153" y="21"/>
                </a:cubicBez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5"/>
                  <a:pt x="5" y="0"/>
                  <a:pt x="10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58" y="0"/>
                  <a:pt x="163" y="5"/>
                  <a:pt x="163" y="11"/>
                </a:cubicBezTo>
                <a:close/>
              </a:path>
            </a:pathLst>
          </a:custGeom>
          <a:solidFill>
            <a:srgbClr val="C1C7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920" tIns="60960" rIns="121920" bIns="60960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7" name="Freeform 125@|5FFC:0|FBC:0|LFC:16777215|LBC:16777215"/>
          <p:cNvSpPr>
            <a:spLocks/>
          </p:cNvSpPr>
          <p:nvPr/>
        </p:nvSpPr>
        <p:spPr bwMode="auto">
          <a:xfrm>
            <a:off x="5637213" y="5537200"/>
            <a:ext cx="803275" cy="201613"/>
          </a:xfrm>
          <a:custGeom>
            <a:avLst/>
            <a:gdLst>
              <a:gd name="T0" fmla="*/ 0 w 129"/>
              <a:gd name="T1" fmla="*/ 0 h 32"/>
              <a:gd name="T2" fmla="*/ 2147483647 w 129"/>
              <a:gd name="T3" fmla="*/ 0 h 32"/>
              <a:gd name="T4" fmla="*/ 2147483647 w 129"/>
              <a:gd name="T5" fmla="*/ 2147483647 h 32"/>
              <a:gd name="T6" fmla="*/ 0 w 129"/>
              <a:gd name="T7" fmla="*/ 0 h 3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9" h="32">
                <a:moveTo>
                  <a:pt x="0" y="0"/>
                </a:moveTo>
                <a:cubicBezTo>
                  <a:pt x="129" y="0"/>
                  <a:pt x="129" y="0"/>
                  <a:pt x="129" y="0"/>
                </a:cubicBezTo>
                <a:cubicBezTo>
                  <a:pt x="129" y="0"/>
                  <a:pt x="120" y="32"/>
                  <a:pt x="63" y="30"/>
                </a:cubicBezTo>
                <a:cubicBezTo>
                  <a:pt x="17" y="29"/>
                  <a:pt x="0" y="0"/>
                  <a:pt x="0" y="0"/>
                </a:cubicBezTo>
                <a:close/>
              </a:path>
            </a:pathLst>
          </a:custGeom>
          <a:solidFill>
            <a:srgbClr val="C1C7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920" tIns="60960" rIns="121920" bIns="60960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8" name="Freeform 237@|5FFC:0|FBC:0|LFC:16777215|LBC:16777215"/>
          <p:cNvSpPr>
            <a:spLocks noEditPoints="1"/>
          </p:cNvSpPr>
          <p:nvPr/>
        </p:nvSpPr>
        <p:spPr bwMode="auto">
          <a:xfrm>
            <a:off x="4999038" y="2593975"/>
            <a:ext cx="2116137" cy="2497138"/>
          </a:xfrm>
          <a:custGeom>
            <a:avLst/>
            <a:gdLst>
              <a:gd name="T0" fmla="*/ 2147483647 w 341"/>
              <a:gd name="T1" fmla="*/ 0 h 401"/>
              <a:gd name="T2" fmla="*/ 2147483647 w 341"/>
              <a:gd name="T3" fmla="*/ 0 h 401"/>
              <a:gd name="T4" fmla="*/ 2147483647 w 341"/>
              <a:gd name="T5" fmla="*/ 2147483647 h 401"/>
              <a:gd name="T6" fmla="*/ 2147483647 w 341"/>
              <a:gd name="T7" fmla="*/ 2147483647 h 401"/>
              <a:gd name="T8" fmla="*/ 2147483647 w 341"/>
              <a:gd name="T9" fmla="*/ 2147483647 h 401"/>
              <a:gd name="T10" fmla="*/ 2147483647 w 341"/>
              <a:gd name="T11" fmla="*/ 2147483647 h 401"/>
              <a:gd name="T12" fmla="*/ 2147483647 w 341"/>
              <a:gd name="T13" fmla="*/ 2147483647 h 401"/>
              <a:gd name="T14" fmla="*/ 2147483647 w 341"/>
              <a:gd name="T15" fmla="*/ 2147483647 h 401"/>
              <a:gd name="T16" fmla="*/ 2147483647 w 341"/>
              <a:gd name="T17" fmla="*/ 2147483647 h 401"/>
              <a:gd name="T18" fmla="*/ 2147483647 w 341"/>
              <a:gd name="T19" fmla="*/ 2147483647 h 401"/>
              <a:gd name="T20" fmla="*/ 2147483647 w 341"/>
              <a:gd name="T21" fmla="*/ 2147483647 h 401"/>
              <a:gd name="T22" fmla="*/ 2147483647 w 341"/>
              <a:gd name="T23" fmla="*/ 2147483647 h 401"/>
              <a:gd name="T24" fmla="*/ 2147483647 w 341"/>
              <a:gd name="T25" fmla="*/ 0 h 401"/>
              <a:gd name="T26" fmla="*/ 2147483647 w 341"/>
              <a:gd name="T27" fmla="*/ 2147483647 h 401"/>
              <a:gd name="T28" fmla="*/ 2147483647 w 341"/>
              <a:gd name="T29" fmla="*/ 2147483647 h 401"/>
              <a:gd name="T30" fmla="*/ 2147483647 w 341"/>
              <a:gd name="T31" fmla="*/ 2147483647 h 401"/>
              <a:gd name="T32" fmla="*/ 2147483647 w 341"/>
              <a:gd name="T33" fmla="*/ 2147483647 h 401"/>
              <a:gd name="T34" fmla="*/ 2147483647 w 341"/>
              <a:gd name="T35" fmla="*/ 2147483647 h 401"/>
              <a:gd name="T36" fmla="*/ 2147483647 w 341"/>
              <a:gd name="T37" fmla="*/ 2147483647 h 401"/>
              <a:gd name="T38" fmla="*/ 2147483647 w 341"/>
              <a:gd name="T39" fmla="*/ 2147483647 h 401"/>
              <a:gd name="T40" fmla="*/ 2147483647 w 341"/>
              <a:gd name="T41" fmla="*/ 2147483647 h 401"/>
              <a:gd name="T42" fmla="*/ 2147483647 w 341"/>
              <a:gd name="T43" fmla="*/ 2147483647 h 401"/>
              <a:gd name="T44" fmla="*/ 2147483647 w 341"/>
              <a:gd name="T45" fmla="*/ 2147483647 h 401"/>
              <a:gd name="T46" fmla="*/ 2147483647 w 341"/>
              <a:gd name="T47" fmla="*/ 2147483647 h 401"/>
              <a:gd name="T48" fmla="*/ 2147483647 w 341"/>
              <a:gd name="T49" fmla="*/ 2147483647 h 401"/>
              <a:gd name="T50" fmla="*/ 2147483647 w 341"/>
              <a:gd name="T51" fmla="*/ 2147483647 h 40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41" h="401">
                <a:moveTo>
                  <a:pt x="175" y="0"/>
                </a:moveTo>
                <a:cubicBezTo>
                  <a:pt x="167" y="0"/>
                  <a:pt x="167" y="0"/>
                  <a:pt x="167" y="0"/>
                </a:cubicBezTo>
                <a:cubicBezTo>
                  <a:pt x="61" y="7"/>
                  <a:pt x="0" y="83"/>
                  <a:pt x="6" y="165"/>
                </a:cubicBezTo>
                <a:cubicBezTo>
                  <a:pt x="12" y="254"/>
                  <a:pt x="61" y="264"/>
                  <a:pt x="67" y="318"/>
                </a:cubicBezTo>
                <a:cubicBezTo>
                  <a:pt x="73" y="372"/>
                  <a:pt x="90" y="396"/>
                  <a:pt x="90" y="396"/>
                </a:cubicBezTo>
                <a:cubicBezTo>
                  <a:pt x="90" y="396"/>
                  <a:pt x="90" y="396"/>
                  <a:pt x="90" y="396"/>
                </a:cubicBezTo>
                <a:cubicBezTo>
                  <a:pt x="92" y="399"/>
                  <a:pt x="96" y="401"/>
                  <a:pt x="99" y="401"/>
                </a:cubicBezTo>
                <a:cubicBezTo>
                  <a:pt x="242" y="401"/>
                  <a:pt x="242" y="401"/>
                  <a:pt x="242" y="401"/>
                </a:cubicBezTo>
                <a:cubicBezTo>
                  <a:pt x="245" y="401"/>
                  <a:pt x="249" y="399"/>
                  <a:pt x="251" y="396"/>
                </a:cubicBezTo>
                <a:cubicBezTo>
                  <a:pt x="251" y="396"/>
                  <a:pt x="251" y="396"/>
                  <a:pt x="251" y="396"/>
                </a:cubicBezTo>
                <a:cubicBezTo>
                  <a:pt x="251" y="396"/>
                  <a:pt x="268" y="372"/>
                  <a:pt x="274" y="318"/>
                </a:cubicBezTo>
                <a:cubicBezTo>
                  <a:pt x="280" y="264"/>
                  <a:pt x="330" y="254"/>
                  <a:pt x="336" y="165"/>
                </a:cubicBezTo>
                <a:cubicBezTo>
                  <a:pt x="341" y="83"/>
                  <a:pt x="280" y="7"/>
                  <a:pt x="175" y="0"/>
                </a:cubicBezTo>
                <a:close/>
                <a:moveTo>
                  <a:pt x="295" y="166"/>
                </a:moveTo>
                <a:cubicBezTo>
                  <a:pt x="290" y="234"/>
                  <a:pt x="253" y="241"/>
                  <a:pt x="249" y="282"/>
                </a:cubicBezTo>
                <a:cubicBezTo>
                  <a:pt x="244" y="322"/>
                  <a:pt x="231" y="352"/>
                  <a:pt x="231" y="352"/>
                </a:cubicBezTo>
                <a:cubicBezTo>
                  <a:pt x="231" y="352"/>
                  <a:pt x="231" y="352"/>
                  <a:pt x="231" y="352"/>
                </a:cubicBezTo>
                <a:cubicBezTo>
                  <a:pt x="229" y="354"/>
                  <a:pt x="227" y="356"/>
                  <a:pt x="224" y="356"/>
                </a:cubicBezTo>
                <a:cubicBezTo>
                  <a:pt x="117" y="356"/>
                  <a:pt x="117" y="356"/>
                  <a:pt x="117" y="356"/>
                </a:cubicBezTo>
                <a:cubicBezTo>
                  <a:pt x="114" y="356"/>
                  <a:pt x="112" y="354"/>
                  <a:pt x="110" y="352"/>
                </a:cubicBezTo>
                <a:cubicBezTo>
                  <a:pt x="110" y="352"/>
                  <a:pt x="110" y="352"/>
                  <a:pt x="110" y="352"/>
                </a:cubicBezTo>
                <a:cubicBezTo>
                  <a:pt x="110" y="352"/>
                  <a:pt x="98" y="322"/>
                  <a:pt x="93" y="282"/>
                </a:cubicBezTo>
                <a:cubicBezTo>
                  <a:pt x="89" y="241"/>
                  <a:pt x="51" y="234"/>
                  <a:pt x="47" y="166"/>
                </a:cubicBezTo>
                <a:cubicBezTo>
                  <a:pt x="43" y="105"/>
                  <a:pt x="89" y="48"/>
                  <a:pt x="168" y="43"/>
                </a:cubicBezTo>
                <a:cubicBezTo>
                  <a:pt x="174" y="43"/>
                  <a:pt x="174" y="43"/>
                  <a:pt x="174" y="43"/>
                </a:cubicBezTo>
                <a:cubicBezTo>
                  <a:pt x="253" y="48"/>
                  <a:pt x="299" y="105"/>
                  <a:pt x="295" y="166"/>
                </a:cubicBezTo>
                <a:close/>
              </a:path>
            </a:pathLst>
          </a:custGeom>
          <a:solidFill>
            <a:srgbClr val="C1C7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920" tIns="60960" rIns="121920" bIns="60960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9" name="Oval 287"/>
          <p:cNvSpPr>
            <a:spLocks noChangeArrowheads="1"/>
          </p:cNvSpPr>
          <p:nvPr/>
        </p:nvSpPr>
        <p:spPr bwMode="auto">
          <a:xfrm>
            <a:off x="4148138" y="2824163"/>
            <a:ext cx="658812" cy="639762"/>
          </a:xfrm>
          <a:prstGeom prst="ellipse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3500">
                <a:solidFill>
                  <a:schemeClr val="bg1"/>
                </a:solidFill>
                <a:latin typeface="Arial" charset="0"/>
                <a:ea typeface="微软雅黑" charset="-122"/>
                <a:sym typeface="Arial" charset="0"/>
              </a:rPr>
              <a:t>3</a:t>
            </a:r>
          </a:p>
        </p:txBody>
      </p:sp>
      <p:sp>
        <p:nvSpPr>
          <p:cNvPr id="110" name="Oval 291"/>
          <p:cNvSpPr>
            <a:spLocks noChangeArrowheads="1"/>
          </p:cNvSpPr>
          <p:nvPr/>
        </p:nvSpPr>
        <p:spPr bwMode="auto">
          <a:xfrm>
            <a:off x="4094163" y="3746500"/>
            <a:ext cx="657225" cy="638175"/>
          </a:xfrm>
          <a:prstGeom prst="ellipse">
            <a:avLst/>
          </a:prstGeom>
          <a:solidFill>
            <a:srgbClr val="4886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3500">
                <a:solidFill>
                  <a:schemeClr val="bg1"/>
                </a:solidFill>
                <a:latin typeface="Arial" charset="0"/>
                <a:ea typeface="微软雅黑" charset="-122"/>
                <a:sym typeface="Arial" charset="0"/>
              </a:rPr>
              <a:t>2</a:t>
            </a:r>
          </a:p>
        </p:txBody>
      </p:sp>
      <p:sp>
        <p:nvSpPr>
          <p:cNvPr id="111" name="Oval 295"/>
          <p:cNvSpPr>
            <a:spLocks noChangeArrowheads="1"/>
          </p:cNvSpPr>
          <p:nvPr/>
        </p:nvSpPr>
        <p:spPr bwMode="auto">
          <a:xfrm>
            <a:off x="4478338" y="4591050"/>
            <a:ext cx="657225" cy="639763"/>
          </a:xfrm>
          <a:prstGeom prst="ellipse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3500">
                <a:solidFill>
                  <a:schemeClr val="bg1"/>
                </a:solidFill>
                <a:latin typeface="Arial" charset="0"/>
                <a:ea typeface="微软雅黑" charset="-122"/>
                <a:sym typeface="Arial" charset="0"/>
              </a:rPr>
              <a:t>1</a:t>
            </a:r>
          </a:p>
        </p:txBody>
      </p:sp>
      <p:sp>
        <p:nvSpPr>
          <p:cNvPr id="112" name="Oval 299"/>
          <p:cNvSpPr>
            <a:spLocks noChangeArrowheads="1"/>
          </p:cNvSpPr>
          <p:nvPr/>
        </p:nvSpPr>
        <p:spPr bwMode="auto">
          <a:xfrm>
            <a:off x="6726238" y="2068513"/>
            <a:ext cx="658812" cy="638175"/>
          </a:xfrm>
          <a:prstGeom prst="ellipse">
            <a:avLst/>
          </a:prstGeom>
          <a:solidFill>
            <a:srgbClr val="4886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3500">
                <a:solidFill>
                  <a:schemeClr val="bg1"/>
                </a:solidFill>
                <a:latin typeface="Arial" charset="0"/>
                <a:ea typeface="微软雅黑" charset="-122"/>
                <a:sym typeface="Arial" charset="0"/>
              </a:rPr>
              <a:t>6</a:t>
            </a:r>
          </a:p>
        </p:txBody>
      </p:sp>
      <p:sp>
        <p:nvSpPr>
          <p:cNvPr id="113" name="Oval 303"/>
          <p:cNvSpPr>
            <a:spLocks noChangeArrowheads="1"/>
          </p:cNvSpPr>
          <p:nvPr/>
        </p:nvSpPr>
        <p:spPr bwMode="auto">
          <a:xfrm>
            <a:off x="7385050" y="2824163"/>
            <a:ext cx="657225" cy="639762"/>
          </a:xfrm>
          <a:prstGeom prst="ellipse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3500">
                <a:solidFill>
                  <a:schemeClr val="bg1"/>
                </a:solidFill>
                <a:latin typeface="Arial" charset="0"/>
                <a:ea typeface="微软雅黑" charset="-122"/>
                <a:sym typeface="Arial" charset="0"/>
              </a:rPr>
              <a:t>7</a:t>
            </a:r>
          </a:p>
        </p:txBody>
      </p:sp>
      <p:sp>
        <p:nvSpPr>
          <p:cNvPr id="114" name="Oval 307"/>
          <p:cNvSpPr>
            <a:spLocks noChangeArrowheads="1"/>
          </p:cNvSpPr>
          <p:nvPr/>
        </p:nvSpPr>
        <p:spPr bwMode="auto">
          <a:xfrm>
            <a:off x="7396163" y="3746500"/>
            <a:ext cx="658812" cy="638175"/>
          </a:xfrm>
          <a:prstGeom prst="ellipse">
            <a:avLst/>
          </a:prstGeom>
          <a:solidFill>
            <a:srgbClr val="4886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3500">
                <a:solidFill>
                  <a:schemeClr val="bg1"/>
                </a:solidFill>
                <a:latin typeface="Arial" charset="0"/>
                <a:ea typeface="微软雅黑" charset="-122"/>
                <a:sym typeface="Arial" charset="0"/>
              </a:rPr>
              <a:t>8</a:t>
            </a:r>
          </a:p>
        </p:txBody>
      </p:sp>
      <p:sp>
        <p:nvSpPr>
          <p:cNvPr id="115" name="Oval 308"/>
          <p:cNvSpPr>
            <a:spLocks noChangeArrowheads="1"/>
          </p:cNvSpPr>
          <p:nvPr/>
        </p:nvSpPr>
        <p:spPr bwMode="auto">
          <a:xfrm>
            <a:off x="4735513" y="2070100"/>
            <a:ext cx="657225" cy="639763"/>
          </a:xfrm>
          <a:prstGeom prst="ellipse">
            <a:avLst/>
          </a:prstGeom>
          <a:solidFill>
            <a:srgbClr val="4886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bIns="121920" anchor="ctr"/>
          <a:lstStyle>
            <a:lvl1pPr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3500">
                <a:solidFill>
                  <a:schemeClr val="bg1"/>
                </a:solidFill>
                <a:latin typeface="Arial" charset="0"/>
                <a:ea typeface="微软雅黑" charset="-122"/>
                <a:sym typeface="Arial" charset="0"/>
              </a:rPr>
              <a:t>4</a:t>
            </a:r>
          </a:p>
        </p:txBody>
      </p:sp>
      <p:sp>
        <p:nvSpPr>
          <p:cNvPr id="116" name="Oval 309"/>
          <p:cNvSpPr>
            <a:spLocks noChangeArrowheads="1"/>
          </p:cNvSpPr>
          <p:nvPr/>
        </p:nvSpPr>
        <p:spPr bwMode="auto">
          <a:xfrm>
            <a:off x="5727700" y="1801813"/>
            <a:ext cx="658813" cy="638175"/>
          </a:xfrm>
          <a:prstGeom prst="ellipse">
            <a:avLst/>
          </a:pr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3500" dirty="0">
                <a:solidFill>
                  <a:schemeClr val="bg1"/>
                </a:solidFill>
                <a:latin typeface="Arial" charset="0"/>
                <a:ea typeface="微软雅黑" charset="-122"/>
                <a:sym typeface="Arial" charset="0"/>
              </a:rPr>
              <a:t>5</a:t>
            </a:r>
          </a:p>
        </p:txBody>
      </p:sp>
      <p:sp>
        <p:nvSpPr>
          <p:cNvPr id="117" name="Oval 44"/>
          <p:cNvSpPr>
            <a:spLocks noChangeArrowheads="1"/>
          </p:cNvSpPr>
          <p:nvPr/>
        </p:nvSpPr>
        <p:spPr bwMode="auto">
          <a:xfrm>
            <a:off x="6978650" y="4591050"/>
            <a:ext cx="658813" cy="639763"/>
          </a:xfrm>
          <a:prstGeom prst="ellipse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137477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3500">
                <a:solidFill>
                  <a:schemeClr val="bg1"/>
                </a:solidFill>
                <a:latin typeface="Arial" charset="0"/>
                <a:ea typeface="微软雅黑" charset="-122"/>
                <a:sym typeface="Arial" charset="0"/>
              </a:rPr>
              <a:t>9</a:t>
            </a:r>
          </a:p>
        </p:txBody>
      </p:sp>
      <p:sp>
        <p:nvSpPr>
          <p:cNvPr id="118" name="TextBox 13"/>
          <p:cNvSpPr txBox="1">
            <a:spLocks noChangeArrowheads="1"/>
          </p:cNvSpPr>
          <p:nvPr/>
        </p:nvSpPr>
        <p:spPr bwMode="auto">
          <a:xfrm>
            <a:off x="7857817" y="1773918"/>
            <a:ext cx="2956920" cy="419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200000"/>
              </a:lnSpc>
              <a:spcBef>
                <a:spcPct val="2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Arial" charset="0"/>
                <a:ea typeface="微软雅黑" charset="-122"/>
              </a:rPr>
              <a:t>资源文件的在线上传</a:t>
            </a:r>
            <a:r>
              <a:rPr lang="en-US" altLang="zh-CN" sz="1600" b="1" dirty="0">
                <a:solidFill>
                  <a:schemeClr val="bg1"/>
                </a:solidFill>
                <a:latin typeface="Arial" charset="0"/>
                <a:ea typeface="微软雅黑" charset="-122"/>
              </a:rPr>
              <a:t>/</a:t>
            </a:r>
            <a:r>
              <a:rPr lang="zh-CN" altLang="en-US" sz="1600" b="1" dirty="0">
                <a:solidFill>
                  <a:schemeClr val="bg1"/>
                </a:solidFill>
                <a:latin typeface="Arial" charset="0"/>
                <a:ea typeface="微软雅黑" charset="-122"/>
              </a:rPr>
              <a:t>下载，管理</a:t>
            </a:r>
            <a:endParaRPr lang="en-US" altLang="zh-CN" sz="1600" b="1" dirty="0">
              <a:solidFill>
                <a:schemeClr val="bg1"/>
              </a:solidFill>
              <a:latin typeface="Arial" charset="0"/>
              <a:ea typeface="微软雅黑" charset="-122"/>
              <a:sym typeface="Arial" charset="0"/>
            </a:endParaRPr>
          </a:p>
        </p:txBody>
      </p:sp>
      <p:sp>
        <p:nvSpPr>
          <p:cNvPr id="119" name="TextBox 13"/>
          <p:cNvSpPr txBox="1">
            <a:spLocks noChangeArrowheads="1"/>
          </p:cNvSpPr>
          <p:nvPr/>
        </p:nvSpPr>
        <p:spPr bwMode="auto">
          <a:xfrm>
            <a:off x="7896225" y="2260600"/>
            <a:ext cx="233521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200" dirty="0">
                <a:solidFill>
                  <a:schemeClr val="bg1"/>
                </a:solidFill>
                <a:latin typeface="Arial" charset="0"/>
                <a:ea typeface="微软雅黑" charset="-122"/>
                <a:sym typeface="Arial" charset="0"/>
              </a:rPr>
              <a:t>jar </a:t>
            </a:r>
            <a:r>
              <a:rPr lang="zh-CN" altLang="en-US" sz="1200" dirty="0">
                <a:solidFill>
                  <a:schemeClr val="bg1"/>
                </a:solidFill>
                <a:latin typeface="Arial" charset="0"/>
                <a:ea typeface="微软雅黑" charset="-122"/>
                <a:sym typeface="Arial" charset="0"/>
              </a:rPr>
              <a:t>包不怕丢</a:t>
            </a:r>
            <a:endParaRPr lang="en-US" altLang="zh-CN" sz="1200" dirty="0">
              <a:solidFill>
                <a:schemeClr val="bg1"/>
              </a:solidFill>
              <a:latin typeface="Arial" charset="0"/>
              <a:ea typeface="微软雅黑" charset="-122"/>
              <a:sym typeface="Arial" charset="0"/>
            </a:endParaRPr>
          </a:p>
        </p:txBody>
      </p:sp>
      <p:sp>
        <p:nvSpPr>
          <p:cNvPr id="120" name="TextBox 13"/>
          <p:cNvSpPr txBox="1">
            <a:spLocks noChangeArrowheads="1"/>
          </p:cNvSpPr>
          <p:nvPr/>
        </p:nvSpPr>
        <p:spPr bwMode="auto">
          <a:xfrm>
            <a:off x="8443912" y="2647950"/>
            <a:ext cx="1952625" cy="413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200000"/>
              </a:lnSpc>
              <a:spcBef>
                <a:spcPct val="2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Arial" charset="0"/>
                <a:ea typeface="微软雅黑" charset="-122"/>
              </a:rPr>
              <a:t>实现集群高可用</a:t>
            </a:r>
            <a:endParaRPr lang="en-US" altLang="zh-CN" sz="1600" b="1" dirty="0">
              <a:solidFill>
                <a:schemeClr val="bg1"/>
              </a:solidFill>
              <a:latin typeface="Arial" charset="0"/>
              <a:ea typeface="微软雅黑" charset="-122"/>
              <a:sym typeface="Arial" charset="0"/>
            </a:endParaRPr>
          </a:p>
        </p:txBody>
      </p:sp>
      <p:sp>
        <p:nvSpPr>
          <p:cNvPr id="121" name="TextBox 13"/>
          <p:cNvSpPr txBox="1">
            <a:spLocks noChangeArrowheads="1"/>
          </p:cNvSpPr>
          <p:nvPr/>
        </p:nvSpPr>
        <p:spPr bwMode="auto">
          <a:xfrm>
            <a:off x="8448675" y="3089275"/>
            <a:ext cx="2333625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200" dirty="0">
                <a:solidFill>
                  <a:schemeClr val="bg1"/>
                </a:solidFill>
                <a:latin typeface="Arial" charset="0"/>
                <a:ea typeface="微软雅黑" charset="-122"/>
                <a:sym typeface="Arial" charset="0"/>
              </a:rPr>
              <a:t>集群去中心化</a:t>
            </a:r>
            <a:endParaRPr lang="en-US" altLang="zh-CN" sz="1200" dirty="0">
              <a:solidFill>
                <a:schemeClr val="bg1"/>
              </a:solidFill>
              <a:latin typeface="Arial" charset="0"/>
              <a:ea typeface="微软雅黑" charset="-122"/>
              <a:sym typeface="Arial" charset="0"/>
            </a:endParaRPr>
          </a:p>
        </p:txBody>
      </p:sp>
      <p:sp>
        <p:nvSpPr>
          <p:cNvPr id="122" name="TextBox 13"/>
          <p:cNvSpPr txBox="1">
            <a:spLocks noChangeArrowheads="1"/>
          </p:cNvSpPr>
          <p:nvPr/>
        </p:nvSpPr>
        <p:spPr bwMode="auto">
          <a:xfrm>
            <a:off x="8443913" y="3795713"/>
            <a:ext cx="19526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Arial" charset="0"/>
                <a:ea typeface="微软雅黑" charset="-122"/>
                <a:sym typeface="Arial" charset="0"/>
              </a:rPr>
              <a:t>支持多租户</a:t>
            </a:r>
          </a:p>
        </p:txBody>
      </p:sp>
      <p:sp>
        <p:nvSpPr>
          <p:cNvPr id="123" name="TextBox 13"/>
          <p:cNvSpPr txBox="1">
            <a:spLocks noChangeArrowheads="1"/>
          </p:cNvSpPr>
          <p:nvPr/>
        </p:nvSpPr>
        <p:spPr bwMode="auto">
          <a:xfrm>
            <a:off x="8448675" y="4081463"/>
            <a:ext cx="23336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200" dirty="0">
                <a:solidFill>
                  <a:schemeClr val="bg1"/>
                </a:solidFill>
                <a:latin typeface="Arial" charset="0"/>
                <a:ea typeface="微软雅黑" charset="-122"/>
                <a:sym typeface="Arial" charset="0"/>
              </a:rPr>
              <a:t>咱俩不能用一个账号</a:t>
            </a:r>
            <a:endParaRPr lang="en-US" altLang="zh-CN" sz="1200" dirty="0">
              <a:solidFill>
                <a:schemeClr val="bg1"/>
              </a:solidFill>
              <a:latin typeface="Arial" charset="0"/>
              <a:ea typeface="微软雅黑" charset="-122"/>
              <a:sym typeface="Arial" charset="0"/>
            </a:endParaRPr>
          </a:p>
        </p:txBody>
      </p:sp>
      <p:sp>
        <p:nvSpPr>
          <p:cNvPr id="124" name="TextBox 13@|17FFC:16777215|FBC:16777215|LFC:16777215|LBC:16777215"/>
          <p:cNvSpPr txBox="1">
            <a:spLocks noChangeArrowheads="1"/>
          </p:cNvSpPr>
          <p:nvPr/>
        </p:nvSpPr>
        <p:spPr bwMode="auto">
          <a:xfrm>
            <a:off x="7893050" y="4706938"/>
            <a:ext cx="19526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Arial" charset="0"/>
                <a:ea typeface="微软雅黑" charset="-122"/>
                <a:sym typeface="Arial" charset="0"/>
              </a:rPr>
              <a:t>权限管理</a:t>
            </a:r>
          </a:p>
        </p:txBody>
      </p:sp>
      <p:sp>
        <p:nvSpPr>
          <p:cNvPr id="125" name="TextBox 13@|17FFC:16777215|FBC:16777215|LFC:16777215|LBC:16777215"/>
          <p:cNvSpPr txBox="1">
            <a:spLocks noChangeArrowheads="1"/>
          </p:cNvSpPr>
          <p:nvPr/>
        </p:nvSpPr>
        <p:spPr bwMode="auto">
          <a:xfrm>
            <a:off x="7896225" y="4992688"/>
            <a:ext cx="233521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200" dirty="0">
                <a:solidFill>
                  <a:schemeClr val="bg1"/>
                </a:solidFill>
                <a:latin typeface="Arial" charset="0"/>
                <a:ea typeface="微软雅黑" charset="-122"/>
                <a:sym typeface="Arial" charset="0"/>
              </a:rPr>
              <a:t>我只能访问授权的项目和资源</a:t>
            </a:r>
            <a:endParaRPr lang="en-US" altLang="zh-CN" sz="1200" dirty="0">
              <a:solidFill>
                <a:schemeClr val="bg1"/>
              </a:solidFill>
              <a:latin typeface="Arial" charset="0"/>
              <a:ea typeface="微软雅黑" charset="-122"/>
              <a:sym typeface="Arial" charset="0"/>
            </a:endParaRPr>
          </a:p>
        </p:txBody>
      </p:sp>
      <p:sp>
        <p:nvSpPr>
          <p:cNvPr id="126" name="TextBox 13"/>
          <p:cNvSpPr txBox="1">
            <a:spLocks noChangeArrowheads="1"/>
          </p:cNvSpPr>
          <p:nvPr/>
        </p:nvSpPr>
        <p:spPr bwMode="auto">
          <a:xfrm>
            <a:off x="2393666" y="1925637"/>
            <a:ext cx="19526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Arial" charset="0"/>
                <a:ea typeface="微软雅黑" charset="-122"/>
              </a:rPr>
              <a:t>各种复杂调度</a:t>
            </a:r>
            <a:endParaRPr lang="en-US" altLang="zh-CN" sz="1600" b="1" dirty="0">
              <a:solidFill>
                <a:schemeClr val="bg1"/>
              </a:solidFill>
              <a:latin typeface="Arial" charset="0"/>
              <a:ea typeface="微软雅黑" charset="-122"/>
              <a:sym typeface="Arial" charset="0"/>
            </a:endParaRPr>
          </a:p>
        </p:txBody>
      </p:sp>
      <p:sp>
        <p:nvSpPr>
          <p:cNvPr id="127" name="TextBox 13"/>
          <p:cNvSpPr txBox="1">
            <a:spLocks noChangeArrowheads="1"/>
          </p:cNvSpPr>
          <p:nvPr/>
        </p:nvSpPr>
        <p:spPr bwMode="auto">
          <a:xfrm>
            <a:off x="2417763" y="2232025"/>
            <a:ext cx="23336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200" dirty="0">
                <a:solidFill>
                  <a:schemeClr val="bg1"/>
                </a:solidFill>
                <a:latin typeface="Arial" charset="0"/>
                <a:ea typeface="微软雅黑" charset="-122"/>
                <a:sym typeface="Arial" charset="0"/>
              </a:rPr>
              <a:t>定时调度、依赖调度、手动调度</a:t>
            </a:r>
            <a:endParaRPr lang="en-US" altLang="zh-CN" sz="1200" dirty="0">
              <a:solidFill>
                <a:schemeClr val="bg1"/>
              </a:solidFill>
              <a:latin typeface="Arial" charset="0"/>
              <a:ea typeface="微软雅黑" charset="-122"/>
              <a:sym typeface="Arial" charset="0"/>
            </a:endParaRPr>
          </a:p>
        </p:txBody>
      </p:sp>
      <p:sp>
        <p:nvSpPr>
          <p:cNvPr id="128" name="TextBox 13"/>
          <p:cNvSpPr txBox="1">
            <a:spLocks noChangeArrowheads="1"/>
          </p:cNvSpPr>
          <p:nvPr/>
        </p:nvSpPr>
        <p:spPr bwMode="auto">
          <a:xfrm>
            <a:off x="1904206" y="2824002"/>
            <a:ext cx="19526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Arial" charset="0"/>
                <a:ea typeface="微软雅黑" charset="-122"/>
              </a:rPr>
              <a:t>丰富的任务类型</a:t>
            </a:r>
            <a:endParaRPr lang="en-US" altLang="zh-CN" sz="1600" b="1" dirty="0">
              <a:solidFill>
                <a:schemeClr val="bg1"/>
              </a:solidFill>
              <a:latin typeface="Arial" charset="0"/>
              <a:ea typeface="微软雅黑" charset="-122"/>
              <a:sym typeface="Arial" charset="0"/>
            </a:endParaRPr>
          </a:p>
        </p:txBody>
      </p:sp>
      <p:sp>
        <p:nvSpPr>
          <p:cNvPr id="129" name="TextBox 13"/>
          <p:cNvSpPr txBox="1">
            <a:spLocks noChangeArrowheads="1"/>
          </p:cNvSpPr>
          <p:nvPr/>
        </p:nvSpPr>
        <p:spPr bwMode="auto">
          <a:xfrm>
            <a:off x="2292350" y="3795713"/>
            <a:ext cx="19526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Arial" charset="0"/>
                <a:ea typeface="微软雅黑" charset="-122"/>
                <a:sym typeface="Arial" charset="0"/>
              </a:rPr>
              <a:t>可视化</a:t>
            </a:r>
            <a:endParaRPr lang="en-US" altLang="zh-CN" sz="1600" b="1" dirty="0">
              <a:solidFill>
                <a:schemeClr val="bg1"/>
              </a:solidFill>
              <a:latin typeface="Arial" charset="0"/>
              <a:ea typeface="微软雅黑" charset="-122"/>
              <a:sym typeface="Arial" charset="0"/>
            </a:endParaRPr>
          </a:p>
        </p:txBody>
      </p:sp>
      <p:sp>
        <p:nvSpPr>
          <p:cNvPr id="130" name="TextBox 13@|17FFC:16777215|FBC:16777215|LFC:16777215|LBC:16777215"/>
          <p:cNvSpPr txBox="1">
            <a:spLocks noChangeArrowheads="1"/>
          </p:cNvSpPr>
          <p:nvPr/>
        </p:nvSpPr>
        <p:spPr bwMode="auto">
          <a:xfrm>
            <a:off x="2935288" y="4691063"/>
            <a:ext cx="19526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Arial" charset="0"/>
                <a:ea typeface="微软雅黑" charset="-122"/>
                <a:sym typeface="Arial" charset="0"/>
              </a:rPr>
              <a:t>分布式易扩展</a:t>
            </a:r>
            <a:endParaRPr lang="en-US" altLang="zh-CN" sz="1600" b="1" dirty="0">
              <a:solidFill>
                <a:schemeClr val="bg1"/>
              </a:solidFill>
              <a:latin typeface="Arial" charset="0"/>
              <a:ea typeface="微软雅黑" charset="-122"/>
              <a:sym typeface="Arial" charset="0"/>
            </a:endParaRPr>
          </a:p>
        </p:txBody>
      </p:sp>
      <p:sp>
        <p:nvSpPr>
          <p:cNvPr id="131" name="TextBox 13@|17FFC:16777215|FBC:16777215|LFC:16777215|LBC:16777215"/>
          <p:cNvSpPr txBox="1">
            <a:spLocks noChangeArrowheads="1"/>
          </p:cNvSpPr>
          <p:nvPr/>
        </p:nvSpPr>
        <p:spPr bwMode="auto">
          <a:xfrm>
            <a:off x="2938463" y="4976813"/>
            <a:ext cx="2335212" cy="406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200" dirty="0">
                <a:solidFill>
                  <a:schemeClr val="bg1"/>
                </a:solidFill>
                <a:latin typeface="Arial" charset="0"/>
                <a:ea typeface="微软雅黑" charset="-122"/>
                <a:sym typeface="Arial" charset="0"/>
              </a:rPr>
              <a:t>无单点问题</a:t>
            </a:r>
            <a:endParaRPr lang="en-US" altLang="zh-CN" sz="1200" dirty="0">
              <a:solidFill>
                <a:schemeClr val="bg1"/>
              </a:solidFill>
              <a:latin typeface="Arial" charset="0"/>
              <a:ea typeface="微软雅黑" charset="-122"/>
              <a:sym typeface="Arial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zh-CN" altLang="en-US" sz="1200" dirty="0">
                <a:solidFill>
                  <a:schemeClr val="bg1"/>
                </a:solidFill>
                <a:latin typeface="Arial" charset="0"/>
                <a:ea typeface="微软雅黑" charset="-122"/>
                <a:sym typeface="Arial" charset="0"/>
              </a:rPr>
              <a:t>资源不够了要扩容</a:t>
            </a:r>
            <a:endParaRPr lang="en-US" altLang="zh-CN" sz="1200" dirty="0">
              <a:solidFill>
                <a:schemeClr val="bg1"/>
              </a:solidFill>
              <a:latin typeface="Arial" charset="0"/>
              <a:ea typeface="微软雅黑" charset="-122"/>
              <a:sym typeface="Arial" charset="0"/>
            </a:endParaRPr>
          </a:p>
        </p:txBody>
      </p:sp>
      <p:sp>
        <p:nvSpPr>
          <p:cNvPr id="132" name="TextBox 13"/>
          <p:cNvSpPr txBox="1">
            <a:spLocks noChangeArrowheads="1"/>
          </p:cNvSpPr>
          <p:nvPr/>
        </p:nvSpPr>
        <p:spPr bwMode="auto">
          <a:xfrm>
            <a:off x="1913731" y="3098640"/>
            <a:ext cx="233362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1400" b="1" dirty="0"/>
              <a:t>spark shell MR HIVE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python…</a:t>
            </a:r>
            <a:endParaRPr lang="en-US" altLang="zh-CN" sz="1400" b="1" dirty="0">
              <a:solidFill>
                <a:schemeClr val="bg1"/>
              </a:solidFill>
              <a:latin typeface="Arial" charset="0"/>
              <a:ea typeface="微软雅黑" charset="-122"/>
              <a:sym typeface="Arial" charset="0"/>
            </a:endParaRPr>
          </a:p>
        </p:txBody>
      </p:sp>
      <p:sp>
        <p:nvSpPr>
          <p:cNvPr id="133" name="TextBox 13"/>
          <p:cNvSpPr txBox="1">
            <a:spLocks noChangeArrowheads="1"/>
          </p:cNvSpPr>
          <p:nvPr/>
        </p:nvSpPr>
        <p:spPr bwMode="auto">
          <a:xfrm>
            <a:off x="2301875" y="4068763"/>
            <a:ext cx="23336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200" dirty="0">
                <a:solidFill>
                  <a:schemeClr val="bg1"/>
                </a:solidFill>
                <a:latin typeface="Arial" charset="0"/>
                <a:ea typeface="微软雅黑" charset="-122"/>
                <a:sym typeface="Arial" charset="0"/>
              </a:rPr>
              <a:t>拖拽生成 </a:t>
            </a:r>
            <a:r>
              <a:rPr lang="en-US" altLang="zh-CN" sz="1200" dirty="0">
                <a:solidFill>
                  <a:schemeClr val="bg1"/>
                </a:solidFill>
                <a:latin typeface="Arial" charset="0"/>
                <a:ea typeface="微软雅黑" charset="-122"/>
                <a:sym typeface="Arial" charset="0"/>
              </a:rPr>
              <a:t>DAG</a:t>
            </a:r>
          </a:p>
        </p:txBody>
      </p:sp>
      <p:sp>
        <p:nvSpPr>
          <p:cNvPr id="134" name="TextBox 13"/>
          <p:cNvSpPr txBox="1">
            <a:spLocks noChangeArrowheads="1"/>
          </p:cNvSpPr>
          <p:nvPr/>
        </p:nvSpPr>
        <p:spPr bwMode="auto">
          <a:xfrm>
            <a:off x="5349875" y="3535363"/>
            <a:ext cx="13731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Arial" charset="0"/>
                <a:ea typeface="微软雅黑" charset="-122"/>
                <a:sym typeface="Arial" charset="0"/>
              </a:rPr>
              <a:t>工作流</a:t>
            </a:r>
            <a:endParaRPr lang="en-US" altLang="zh-CN" sz="2000" b="1" dirty="0">
              <a:solidFill>
                <a:schemeClr val="bg1"/>
              </a:solidFill>
              <a:latin typeface="Arial" charset="0"/>
              <a:ea typeface="微软雅黑" charset="-122"/>
              <a:sym typeface="Arial" charset="0"/>
            </a:endParaRPr>
          </a:p>
        </p:txBody>
      </p:sp>
      <p:sp>
        <p:nvSpPr>
          <p:cNvPr id="135" name="TextBox 13"/>
          <p:cNvSpPr txBox="1">
            <a:spLocks noChangeArrowheads="1"/>
          </p:cNvSpPr>
          <p:nvPr/>
        </p:nvSpPr>
        <p:spPr bwMode="auto">
          <a:xfrm>
            <a:off x="5200461" y="915152"/>
            <a:ext cx="2336800" cy="419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200000"/>
              </a:lnSpc>
              <a:spcBef>
                <a:spcPct val="2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Arial" charset="0"/>
                <a:ea typeface="微软雅黑" charset="-122"/>
              </a:rPr>
              <a:t>任务失败重试</a:t>
            </a:r>
            <a:r>
              <a:rPr lang="en-US" altLang="zh-CN" sz="1600" b="1" dirty="0">
                <a:solidFill>
                  <a:schemeClr val="bg1"/>
                </a:solidFill>
                <a:latin typeface="Arial" charset="0"/>
                <a:ea typeface="微软雅黑" charset="-122"/>
              </a:rPr>
              <a:t>/</a:t>
            </a:r>
            <a:r>
              <a:rPr lang="zh-CN" altLang="en-US" sz="1600" b="1" dirty="0">
                <a:solidFill>
                  <a:schemeClr val="bg1"/>
                </a:solidFill>
                <a:latin typeface="Arial" charset="0"/>
                <a:ea typeface="微软雅黑" charset="-122"/>
              </a:rPr>
              <a:t>告警</a:t>
            </a:r>
            <a:endParaRPr lang="en-US" altLang="zh-CN" sz="1600" b="1" dirty="0">
              <a:solidFill>
                <a:schemeClr val="bg1"/>
              </a:solidFill>
              <a:latin typeface="Arial" charset="0"/>
              <a:ea typeface="微软雅黑" charset="-122"/>
            </a:endParaRPr>
          </a:p>
        </p:txBody>
      </p:sp>
      <p:sp>
        <p:nvSpPr>
          <p:cNvPr id="136" name="TextBox 13"/>
          <p:cNvSpPr txBox="1">
            <a:spLocks noChangeArrowheads="1"/>
          </p:cNvSpPr>
          <p:nvPr/>
        </p:nvSpPr>
        <p:spPr bwMode="auto">
          <a:xfrm>
            <a:off x="5219700" y="1384301"/>
            <a:ext cx="23336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200" dirty="0">
                <a:solidFill>
                  <a:schemeClr val="bg1"/>
                </a:solidFill>
                <a:latin typeface="Arial" charset="0"/>
                <a:ea typeface="微软雅黑" charset="-122"/>
                <a:sym typeface="Arial" charset="0"/>
              </a:rPr>
              <a:t>你想重试几次 每次间隔多久 失败要不要发邮件告诉你？</a:t>
            </a:r>
            <a:endParaRPr lang="en-US" altLang="zh-CN" sz="1200" dirty="0">
              <a:solidFill>
                <a:schemeClr val="bg1"/>
              </a:solidFill>
              <a:latin typeface="Arial" charset="0"/>
              <a:ea typeface="微软雅黑" charset="-122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73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HOW</a:t>
            </a:r>
            <a:r>
              <a:rPr kumimoji="1" lang="zh-CN" altLang="en-US" dirty="0"/>
              <a:t>？</a:t>
            </a:r>
          </a:p>
        </p:txBody>
      </p:sp>
      <p:grpSp>
        <p:nvGrpSpPr>
          <p:cNvPr id="4" name="Group 41"/>
          <p:cNvGrpSpPr/>
          <p:nvPr/>
        </p:nvGrpSpPr>
        <p:grpSpPr>
          <a:xfrm>
            <a:off x="4641044" y="1993506"/>
            <a:ext cx="3298368" cy="4118306"/>
            <a:chOff x="4731074" y="3558159"/>
            <a:chExt cx="2569838" cy="3208672"/>
          </a:xfrm>
        </p:grpSpPr>
        <p:grpSp>
          <p:nvGrpSpPr>
            <p:cNvPr id="5" name="组合 72"/>
            <p:cNvGrpSpPr/>
            <p:nvPr/>
          </p:nvGrpSpPr>
          <p:grpSpPr>
            <a:xfrm>
              <a:off x="6096000" y="4175841"/>
              <a:ext cx="1204912" cy="2428808"/>
              <a:chOff x="4281488" y="2009843"/>
              <a:chExt cx="1204912" cy="2428808"/>
            </a:xfrm>
          </p:grpSpPr>
          <p:sp>
            <p:nvSpPr>
              <p:cNvPr id="15" name="Freeform 59"/>
              <p:cNvSpPr>
                <a:spLocks/>
              </p:cNvSpPr>
              <p:nvPr/>
            </p:nvSpPr>
            <p:spPr bwMode="auto">
              <a:xfrm>
                <a:off x="4728043" y="2583169"/>
                <a:ext cx="378730" cy="448633"/>
              </a:xfrm>
              <a:custGeom>
                <a:avLst/>
                <a:gdLst>
                  <a:gd name="T0" fmla="*/ 102 w 154"/>
                  <a:gd name="T1" fmla="*/ 109 h 182"/>
                  <a:gd name="T2" fmla="*/ 154 w 154"/>
                  <a:gd name="T3" fmla="*/ 46 h 182"/>
                  <a:gd name="T4" fmla="*/ 69 w 154"/>
                  <a:gd name="T5" fmla="*/ 0 h 182"/>
                  <a:gd name="T6" fmla="*/ 18 w 154"/>
                  <a:gd name="T7" fmla="*/ 63 h 182"/>
                  <a:gd name="T8" fmla="*/ 17 w 154"/>
                  <a:gd name="T9" fmla="*/ 131 h 182"/>
                  <a:gd name="T10" fmla="*/ 25 w 154"/>
                  <a:gd name="T11" fmla="*/ 136 h 182"/>
                  <a:gd name="T12" fmla="*/ 110 w 154"/>
                  <a:gd name="T13" fmla="*/ 182 h 182"/>
                  <a:gd name="T14" fmla="*/ 102 w 154"/>
                  <a:gd name="T15" fmla="*/ 177 h 182"/>
                  <a:gd name="T16" fmla="*/ 102 w 154"/>
                  <a:gd name="T17" fmla="*/ 109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4" h="182">
                    <a:moveTo>
                      <a:pt x="102" y="109"/>
                    </a:moveTo>
                    <a:cubicBezTo>
                      <a:pt x="154" y="46"/>
                      <a:pt x="154" y="46"/>
                      <a:pt x="154" y="46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0" y="84"/>
                      <a:pt x="0" y="114"/>
                      <a:pt x="17" y="131"/>
                    </a:cubicBezTo>
                    <a:cubicBezTo>
                      <a:pt x="20" y="133"/>
                      <a:pt x="22" y="135"/>
                      <a:pt x="25" y="136"/>
                    </a:cubicBezTo>
                    <a:cubicBezTo>
                      <a:pt x="110" y="182"/>
                      <a:pt x="110" y="182"/>
                      <a:pt x="110" y="182"/>
                    </a:cubicBezTo>
                    <a:cubicBezTo>
                      <a:pt x="107" y="181"/>
                      <a:pt x="105" y="179"/>
                      <a:pt x="102" y="177"/>
                    </a:cubicBezTo>
                    <a:cubicBezTo>
                      <a:pt x="85" y="160"/>
                      <a:pt x="85" y="130"/>
                      <a:pt x="102" y="10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1270">
                <a:noFill/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90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" name="Freeform 54"/>
              <p:cNvSpPr>
                <a:spLocks/>
              </p:cNvSpPr>
              <p:nvPr/>
            </p:nvSpPr>
            <p:spPr bwMode="auto">
              <a:xfrm>
                <a:off x="4755829" y="2009843"/>
                <a:ext cx="387076" cy="450720"/>
              </a:xfrm>
              <a:custGeom>
                <a:avLst/>
                <a:gdLst>
                  <a:gd name="T0" fmla="*/ 102 w 157"/>
                  <a:gd name="T1" fmla="*/ 65 h 183"/>
                  <a:gd name="T2" fmla="*/ 133 w 157"/>
                  <a:gd name="T3" fmla="*/ 47 h 183"/>
                  <a:gd name="T4" fmla="*/ 157 w 157"/>
                  <a:gd name="T5" fmla="*/ 51 h 183"/>
                  <a:gd name="T6" fmla="*/ 72 w 157"/>
                  <a:gd name="T7" fmla="*/ 5 h 183"/>
                  <a:gd name="T8" fmla="*/ 49 w 157"/>
                  <a:gd name="T9" fmla="*/ 1 h 183"/>
                  <a:gd name="T10" fmla="*/ 17 w 157"/>
                  <a:gd name="T11" fmla="*/ 19 h 183"/>
                  <a:gd name="T12" fmla="*/ 17 w 157"/>
                  <a:gd name="T13" fmla="*/ 87 h 183"/>
                  <a:gd name="T14" fmla="*/ 70 w 157"/>
                  <a:gd name="T15" fmla="*/ 137 h 183"/>
                  <a:gd name="T16" fmla="*/ 155 w 157"/>
                  <a:gd name="T17" fmla="*/ 183 h 183"/>
                  <a:gd name="T18" fmla="*/ 102 w 157"/>
                  <a:gd name="T19" fmla="*/ 133 h 183"/>
                  <a:gd name="T20" fmla="*/ 102 w 157"/>
                  <a:gd name="T21" fmla="*/ 65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7" h="183">
                    <a:moveTo>
                      <a:pt x="102" y="65"/>
                    </a:moveTo>
                    <a:cubicBezTo>
                      <a:pt x="111" y="55"/>
                      <a:pt x="122" y="48"/>
                      <a:pt x="133" y="47"/>
                    </a:cubicBezTo>
                    <a:cubicBezTo>
                      <a:pt x="142" y="46"/>
                      <a:pt x="150" y="47"/>
                      <a:pt x="157" y="51"/>
                    </a:cubicBezTo>
                    <a:cubicBezTo>
                      <a:pt x="129" y="36"/>
                      <a:pt x="101" y="20"/>
                      <a:pt x="72" y="5"/>
                    </a:cubicBezTo>
                    <a:cubicBezTo>
                      <a:pt x="65" y="1"/>
                      <a:pt x="57" y="0"/>
                      <a:pt x="49" y="1"/>
                    </a:cubicBezTo>
                    <a:cubicBezTo>
                      <a:pt x="37" y="2"/>
                      <a:pt x="26" y="9"/>
                      <a:pt x="17" y="19"/>
                    </a:cubicBezTo>
                    <a:cubicBezTo>
                      <a:pt x="0" y="40"/>
                      <a:pt x="0" y="71"/>
                      <a:pt x="17" y="87"/>
                    </a:cubicBezTo>
                    <a:cubicBezTo>
                      <a:pt x="70" y="137"/>
                      <a:pt x="70" y="137"/>
                      <a:pt x="70" y="137"/>
                    </a:cubicBezTo>
                    <a:cubicBezTo>
                      <a:pt x="155" y="183"/>
                      <a:pt x="155" y="183"/>
                      <a:pt x="155" y="183"/>
                    </a:cubicBezTo>
                    <a:cubicBezTo>
                      <a:pt x="102" y="133"/>
                      <a:pt x="102" y="133"/>
                      <a:pt x="102" y="133"/>
                    </a:cubicBezTo>
                    <a:cubicBezTo>
                      <a:pt x="85" y="117"/>
                      <a:pt x="85" y="86"/>
                      <a:pt x="102" y="6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1270">
                <a:noFill/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90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" name="Freeform 71"/>
              <p:cNvSpPr>
                <a:spLocks/>
              </p:cNvSpPr>
              <p:nvPr/>
            </p:nvSpPr>
            <p:spPr bwMode="auto">
              <a:xfrm>
                <a:off x="4475163" y="2103438"/>
                <a:ext cx="1011237" cy="2335213"/>
              </a:xfrm>
              <a:custGeom>
                <a:avLst/>
                <a:gdLst>
                  <a:gd name="T0" fmla="*/ 232 w 410"/>
                  <a:gd name="T1" fmla="*/ 1 h 948"/>
                  <a:gd name="T2" fmla="*/ 264 w 410"/>
                  <a:gd name="T3" fmla="*/ 11 h 948"/>
                  <a:gd name="T4" fmla="*/ 394 w 410"/>
                  <a:gd name="T5" fmla="*/ 134 h 948"/>
                  <a:gd name="T6" fmla="*/ 399 w 410"/>
                  <a:gd name="T7" fmla="*/ 139 h 948"/>
                  <a:gd name="T8" fmla="*/ 402 w 410"/>
                  <a:gd name="T9" fmla="*/ 188 h 948"/>
                  <a:gd name="T10" fmla="*/ 394 w 410"/>
                  <a:gd name="T11" fmla="*/ 201 h 948"/>
                  <a:gd name="T12" fmla="*/ 263 w 410"/>
                  <a:gd name="T13" fmla="*/ 361 h 948"/>
                  <a:gd name="T14" fmla="*/ 232 w 410"/>
                  <a:gd name="T15" fmla="*/ 380 h 948"/>
                  <a:gd name="T16" fmla="*/ 200 w 410"/>
                  <a:gd name="T17" fmla="*/ 370 h 948"/>
                  <a:gd name="T18" fmla="*/ 200 w 410"/>
                  <a:gd name="T19" fmla="*/ 302 h 948"/>
                  <a:gd name="T20" fmla="*/ 252 w 410"/>
                  <a:gd name="T21" fmla="*/ 240 h 948"/>
                  <a:gd name="T22" fmla="*/ 223 w 410"/>
                  <a:gd name="T23" fmla="*/ 244 h 948"/>
                  <a:gd name="T24" fmla="*/ 96 w 410"/>
                  <a:gd name="T25" fmla="*/ 398 h 948"/>
                  <a:gd name="T26" fmla="*/ 95 w 410"/>
                  <a:gd name="T27" fmla="*/ 887 h 948"/>
                  <a:gd name="T28" fmla="*/ 48 w 410"/>
                  <a:gd name="T29" fmla="*/ 945 h 948"/>
                  <a:gd name="T30" fmla="*/ 0 w 410"/>
                  <a:gd name="T31" fmla="*/ 900 h 948"/>
                  <a:gd name="T32" fmla="*/ 1 w 410"/>
                  <a:gd name="T33" fmla="*/ 411 h 948"/>
                  <a:gd name="T34" fmla="*/ 223 w 410"/>
                  <a:gd name="T35" fmla="*/ 141 h 948"/>
                  <a:gd name="T36" fmla="*/ 254 w 410"/>
                  <a:gd name="T37" fmla="*/ 137 h 948"/>
                  <a:gd name="T38" fmla="*/ 201 w 410"/>
                  <a:gd name="T39" fmla="*/ 87 h 948"/>
                  <a:gd name="T40" fmla="*/ 201 w 410"/>
                  <a:gd name="T41" fmla="*/ 20 h 948"/>
                  <a:gd name="T42" fmla="*/ 232 w 410"/>
                  <a:gd name="T43" fmla="*/ 1 h 9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0" h="948">
                    <a:moveTo>
                      <a:pt x="232" y="1"/>
                    </a:moveTo>
                    <a:cubicBezTo>
                      <a:pt x="244" y="0"/>
                      <a:pt x="255" y="3"/>
                      <a:pt x="264" y="11"/>
                    </a:cubicBezTo>
                    <a:cubicBezTo>
                      <a:pt x="394" y="134"/>
                      <a:pt x="394" y="134"/>
                      <a:pt x="394" y="134"/>
                    </a:cubicBezTo>
                    <a:cubicBezTo>
                      <a:pt x="396" y="135"/>
                      <a:pt x="398" y="137"/>
                      <a:pt x="399" y="139"/>
                    </a:cubicBezTo>
                    <a:cubicBezTo>
                      <a:pt x="409" y="154"/>
                      <a:pt x="410" y="172"/>
                      <a:pt x="402" y="188"/>
                    </a:cubicBezTo>
                    <a:cubicBezTo>
                      <a:pt x="400" y="193"/>
                      <a:pt x="398" y="198"/>
                      <a:pt x="394" y="201"/>
                    </a:cubicBezTo>
                    <a:cubicBezTo>
                      <a:pt x="263" y="361"/>
                      <a:pt x="263" y="361"/>
                      <a:pt x="263" y="361"/>
                    </a:cubicBezTo>
                    <a:cubicBezTo>
                      <a:pt x="254" y="372"/>
                      <a:pt x="243" y="378"/>
                      <a:pt x="232" y="380"/>
                    </a:cubicBezTo>
                    <a:cubicBezTo>
                      <a:pt x="220" y="381"/>
                      <a:pt x="209" y="378"/>
                      <a:pt x="200" y="370"/>
                    </a:cubicBezTo>
                    <a:cubicBezTo>
                      <a:pt x="183" y="354"/>
                      <a:pt x="183" y="323"/>
                      <a:pt x="200" y="302"/>
                    </a:cubicBezTo>
                    <a:cubicBezTo>
                      <a:pt x="252" y="240"/>
                      <a:pt x="252" y="240"/>
                      <a:pt x="252" y="240"/>
                    </a:cubicBezTo>
                    <a:cubicBezTo>
                      <a:pt x="223" y="244"/>
                      <a:pt x="223" y="244"/>
                      <a:pt x="223" y="244"/>
                    </a:cubicBezTo>
                    <a:cubicBezTo>
                      <a:pt x="153" y="254"/>
                      <a:pt x="96" y="323"/>
                      <a:pt x="96" y="398"/>
                    </a:cubicBezTo>
                    <a:cubicBezTo>
                      <a:pt x="95" y="887"/>
                      <a:pt x="95" y="887"/>
                      <a:pt x="95" y="887"/>
                    </a:cubicBezTo>
                    <a:cubicBezTo>
                      <a:pt x="95" y="915"/>
                      <a:pt x="74" y="941"/>
                      <a:pt x="48" y="945"/>
                    </a:cubicBezTo>
                    <a:cubicBezTo>
                      <a:pt x="22" y="948"/>
                      <a:pt x="0" y="929"/>
                      <a:pt x="0" y="900"/>
                    </a:cubicBezTo>
                    <a:cubicBezTo>
                      <a:pt x="1" y="411"/>
                      <a:pt x="1" y="411"/>
                      <a:pt x="1" y="411"/>
                    </a:cubicBezTo>
                    <a:cubicBezTo>
                      <a:pt x="2" y="279"/>
                      <a:pt x="101" y="159"/>
                      <a:pt x="223" y="141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01" y="87"/>
                      <a:pt x="201" y="87"/>
                      <a:pt x="201" y="87"/>
                    </a:cubicBezTo>
                    <a:cubicBezTo>
                      <a:pt x="184" y="71"/>
                      <a:pt x="184" y="41"/>
                      <a:pt x="201" y="20"/>
                    </a:cubicBezTo>
                    <a:cubicBezTo>
                      <a:pt x="210" y="9"/>
                      <a:pt x="221" y="3"/>
                      <a:pt x="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">
                <a:noFill/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90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" name="Freeform 75"/>
              <p:cNvSpPr>
                <a:spLocks/>
              </p:cNvSpPr>
              <p:nvPr/>
            </p:nvSpPr>
            <p:spPr bwMode="auto">
              <a:xfrm>
                <a:off x="4281488" y="2332038"/>
                <a:ext cx="831850" cy="2093912"/>
              </a:xfrm>
              <a:custGeom>
                <a:avLst/>
                <a:gdLst>
                  <a:gd name="T0" fmla="*/ 253 w 338"/>
                  <a:gd name="T1" fmla="*/ 0 h 849"/>
                  <a:gd name="T2" fmla="*/ 222 w 338"/>
                  <a:gd name="T3" fmla="*/ 4 h 849"/>
                  <a:gd name="T4" fmla="*/ 0 w 338"/>
                  <a:gd name="T5" fmla="*/ 273 h 849"/>
                  <a:gd name="T6" fmla="*/ 0 w 338"/>
                  <a:gd name="T7" fmla="*/ 763 h 849"/>
                  <a:gd name="T8" fmla="*/ 22 w 338"/>
                  <a:gd name="T9" fmla="*/ 803 h 849"/>
                  <a:gd name="T10" fmla="*/ 106 w 338"/>
                  <a:gd name="T11" fmla="*/ 849 h 849"/>
                  <a:gd name="T12" fmla="*/ 84 w 338"/>
                  <a:gd name="T13" fmla="*/ 809 h 849"/>
                  <a:gd name="T14" fmla="*/ 85 w 338"/>
                  <a:gd name="T15" fmla="*/ 320 h 849"/>
                  <a:gd name="T16" fmla="*/ 307 w 338"/>
                  <a:gd name="T17" fmla="*/ 50 h 849"/>
                  <a:gd name="T18" fmla="*/ 338 w 338"/>
                  <a:gd name="T19" fmla="*/ 46 h 849"/>
                  <a:gd name="T20" fmla="*/ 253 w 338"/>
                  <a:gd name="T21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8" h="849">
                    <a:moveTo>
                      <a:pt x="253" y="0"/>
                    </a:moveTo>
                    <a:cubicBezTo>
                      <a:pt x="222" y="4"/>
                      <a:pt x="222" y="4"/>
                      <a:pt x="222" y="4"/>
                    </a:cubicBezTo>
                    <a:cubicBezTo>
                      <a:pt x="100" y="21"/>
                      <a:pt x="1" y="142"/>
                      <a:pt x="0" y="273"/>
                    </a:cubicBezTo>
                    <a:cubicBezTo>
                      <a:pt x="0" y="763"/>
                      <a:pt x="0" y="763"/>
                      <a:pt x="0" y="763"/>
                    </a:cubicBezTo>
                    <a:cubicBezTo>
                      <a:pt x="0" y="781"/>
                      <a:pt x="8" y="796"/>
                      <a:pt x="22" y="803"/>
                    </a:cubicBezTo>
                    <a:cubicBezTo>
                      <a:pt x="106" y="849"/>
                      <a:pt x="106" y="849"/>
                      <a:pt x="106" y="849"/>
                    </a:cubicBezTo>
                    <a:cubicBezTo>
                      <a:pt x="93" y="842"/>
                      <a:pt x="84" y="827"/>
                      <a:pt x="84" y="809"/>
                    </a:cubicBezTo>
                    <a:cubicBezTo>
                      <a:pt x="85" y="320"/>
                      <a:pt x="85" y="320"/>
                      <a:pt x="85" y="320"/>
                    </a:cubicBezTo>
                    <a:cubicBezTo>
                      <a:pt x="86" y="188"/>
                      <a:pt x="185" y="67"/>
                      <a:pt x="307" y="50"/>
                    </a:cubicBezTo>
                    <a:cubicBezTo>
                      <a:pt x="338" y="46"/>
                      <a:pt x="338" y="46"/>
                      <a:pt x="338" y="46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1270">
                <a:noFill/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90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6" name="组合 207"/>
            <p:cNvGrpSpPr/>
            <p:nvPr/>
          </p:nvGrpSpPr>
          <p:grpSpPr>
            <a:xfrm>
              <a:off x="5472339" y="3558159"/>
              <a:ext cx="1084733" cy="3208672"/>
              <a:chOff x="4089129" y="1275606"/>
              <a:chExt cx="1084733" cy="3208672"/>
            </a:xfrm>
          </p:grpSpPr>
          <p:sp>
            <p:nvSpPr>
              <p:cNvPr id="12" name="Freeform 27"/>
              <p:cNvSpPr>
                <a:spLocks/>
              </p:cNvSpPr>
              <p:nvPr/>
            </p:nvSpPr>
            <p:spPr bwMode="auto">
              <a:xfrm>
                <a:off x="4402839" y="1717360"/>
                <a:ext cx="263963" cy="2752310"/>
              </a:xfrm>
              <a:custGeom>
                <a:avLst/>
                <a:gdLst>
                  <a:gd name="T0" fmla="*/ 85 w 107"/>
                  <a:gd name="T1" fmla="*/ 1077 h 1117"/>
                  <a:gd name="T2" fmla="*/ 87 w 107"/>
                  <a:gd name="T3" fmla="*/ 46 h 1117"/>
                  <a:gd name="T4" fmla="*/ 2 w 107"/>
                  <a:gd name="T5" fmla="*/ 0 h 1117"/>
                  <a:gd name="T6" fmla="*/ 0 w 107"/>
                  <a:gd name="T7" fmla="*/ 1031 h 1117"/>
                  <a:gd name="T8" fmla="*/ 22 w 107"/>
                  <a:gd name="T9" fmla="*/ 1071 h 1117"/>
                  <a:gd name="T10" fmla="*/ 107 w 107"/>
                  <a:gd name="T11" fmla="*/ 1117 h 1117"/>
                  <a:gd name="T12" fmla="*/ 85 w 107"/>
                  <a:gd name="T13" fmla="*/ 1077 h 1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1117">
                    <a:moveTo>
                      <a:pt x="85" y="1077"/>
                    </a:moveTo>
                    <a:cubicBezTo>
                      <a:pt x="87" y="46"/>
                      <a:pt x="87" y="46"/>
                      <a:pt x="87" y="46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1031"/>
                      <a:pt x="0" y="1031"/>
                      <a:pt x="0" y="1031"/>
                    </a:cubicBezTo>
                    <a:cubicBezTo>
                      <a:pt x="0" y="1049"/>
                      <a:pt x="9" y="1064"/>
                      <a:pt x="22" y="1071"/>
                    </a:cubicBezTo>
                    <a:cubicBezTo>
                      <a:pt x="107" y="1117"/>
                      <a:pt x="107" y="1117"/>
                      <a:pt x="107" y="1117"/>
                    </a:cubicBezTo>
                    <a:cubicBezTo>
                      <a:pt x="94" y="1110"/>
                      <a:pt x="85" y="1095"/>
                      <a:pt x="85" y="1077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">
                <a:noFill/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90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23"/>
              <p:cNvSpPr>
                <a:spLocks/>
              </p:cNvSpPr>
              <p:nvPr/>
            </p:nvSpPr>
            <p:spPr bwMode="auto">
              <a:xfrm>
                <a:off x="4290160" y="1381408"/>
                <a:ext cx="883702" cy="3102870"/>
              </a:xfrm>
              <a:custGeom>
                <a:avLst/>
                <a:gdLst>
                  <a:gd name="T0" fmla="*/ 180 w 359"/>
                  <a:gd name="T1" fmla="*/ 1 h 1259"/>
                  <a:gd name="T2" fmla="*/ 205 w 359"/>
                  <a:gd name="T3" fmla="*/ 5 h 1259"/>
                  <a:gd name="T4" fmla="*/ 212 w 359"/>
                  <a:gd name="T5" fmla="*/ 11 h 1259"/>
                  <a:gd name="T6" fmla="*/ 342 w 359"/>
                  <a:gd name="T7" fmla="*/ 134 h 1259"/>
                  <a:gd name="T8" fmla="*/ 342 w 359"/>
                  <a:gd name="T9" fmla="*/ 201 h 1259"/>
                  <a:gd name="T10" fmla="*/ 311 w 359"/>
                  <a:gd name="T11" fmla="*/ 220 h 1259"/>
                  <a:gd name="T12" fmla="*/ 279 w 359"/>
                  <a:gd name="T13" fmla="*/ 210 h 1259"/>
                  <a:gd name="T14" fmla="*/ 223 w 359"/>
                  <a:gd name="T15" fmla="*/ 157 h 1259"/>
                  <a:gd name="T16" fmla="*/ 221 w 359"/>
                  <a:gd name="T17" fmla="*/ 1198 h 1259"/>
                  <a:gd name="T18" fmla="*/ 173 w 359"/>
                  <a:gd name="T19" fmla="*/ 1256 h 1259"/>
                  <a:gd name="T20" fmla="*/ 126 w 359"/>
                  <a:gd name="T21" fmla="*/ 1211 h 1259"/>
                  <a:gd name="T22" fmla="*/ 128 w 359"/>
                  <a:gd name="T23" fmla="*/ 180 h 1259"/>
                  <a:gd name="T24" fmla="*/ 80 w 359"/>
                  <a:gd name="T25" fmla="*/ 238 h 1259"/>
                  <a:gd name="T26" fmla="*/ 49 w 359"/>
                  <a:gd name="T27" fmla="*/ 257 h 1259"/>
                  <a:gd name="T28" fmla="*/ 17 w 359"/>
                  <a:gd name="T29" fmla="*/ 247 h 1259"/>
                  <a:gd name="T30" fmla="*/ 18 w 359"/>
                  <a:gd name="T31" fmla="*/ 179 h 1259"/>
                  <a:gd name="T32" fmla="*/ 149 w 359"/>
                  <a:gd name="T33" fmla="*/ 19 h 1259"/>
                  <a:gd name="T34" fmla="*/ 160 w 359"/>
                  <a:gd name="T35" fmla="*/ 9 h 1259"/>
                  <a:gd name="T36" fmla="*/ 180 w 359"/>
                  <a:gd name="T37" fmla="*/ 1 h 1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59" h="1259">
                    <a:moveTo>
                      <a:pt x="180" y="1"/>
                    </a:moveTo>
                    <a:cubicBezTo>
                      <a:pt x="189" y="0"/>
                      <a:pt x="197" y="1"/>
                      <a:pt x="205" y="5"/>
                    </a:cubicBezTo>
                    <a:cubicBezTo>
                      <a:pt x="208" y="8"/>
                      <a:pt x="210" y="9"/>
                      <a:pt x="212" y="11"/>
                    </a:cubicBezTo>
                    <a:cubicBezTo>
                      <a:pt x="342" y="134"/>
                      <a:pt x="342" y="134"/>
                      <a:pt x="342" y="134"/>
                    </a:cubicBezTo>
                    <a:cubicBezTo>
                      <a:pt x="359" y="150"/>
                      <a:pt x="359" y="180"/>
                      <a:pt x="342" y="201"/>
                    </a:cubicBezTo>
                    <a:cubicBezTo>
                      <a:pt x="333" y="212"/>
                      <a:pt x="322" y="218"/>
                      <a:pt x="311" y="220"/>
                    </a:cubicBezTo>
                    <a:cubicBezTo>
                      <a:pt x="299" y="221"/>
                      <a:pt x="288" y="218"/>
                      <a:pt x="279" y="210"/>
                    </a:cubicBezTo>
                    <a:cubicBezTo>
                      <a:pt x="223" y="157"/>
                      <a:pt x="223" y="157"/>
                      <a:pt x="223" y="157"/>
                    </a:cubicBezTo>
                    <a:cubicBezTo>
                      <a:pt x="221" y="1198"/>
                      <a:pt x="221" y="1198"/>
                      <a:pt x="221" y="1198"/>
                    </a:cubicBezTo>
                    <a:cubicBezTo>
                      <a:pt x="221" y="1226"/>
                      <a:pt x="200" y="1252"/>
                      <a:pt x="173" y="1256"/>
                    </a:cubicBezTo>
                    <a:cubicBezTo>
                      <a:pt x="147" y="1259"/>
                      <a:pt x="126" y="1239"/>
                      <a:pt x="126" y="1211"/>
                    </a:cubicBezTo>
                    <a:cubicBezTo>
                      <a:pt x="128" y="180"/>
                      <a:pt x="128" y="180"/>
                      <a:pt x="128" y="180"/>
                    </a:cubicBezTo>
                    <a:cubicBezTo>
                      <a:pt x="80" y="238"/>
                      <a:pt x="80" y="238"/>
                      <a:pt x="80" y="238"/>
                    </a:cubicBezTo>
                    <a:cubicBezTo>
                      <a:pt x="72" y="249"/>
                      <a:pt x="60" y="255"/>
                      <a:pt x="49" y="257"/>
                    </a:cubicBezTo>
                    <a:cubicBezTo>
                      <a:pt x="37" y="258"/>
                      <a:pt x="26" y="255"/>
                      <a:pt x="17" y="247"/>
                    </a:cubicBezTo>
                    <a:cubicBezTo>
                      <a:pt x="0" y="231"/>
                      <a:pt x="0" y="200"/>
                      <a:pt x="18" y="179"/>
                    </a:cubicBezTo>
                    <a:cubicBezTo>
                      <a:pt x="149" y="19"/>
                      <a:pt x="149" y="19"/>
                      <a:pt x="149" y="19"/>
                    </a:cubicBezTo>
                    <a:cubicBezTo>
                      <a:pt x="152" y="15"/>
                      <a:pt x="156" y="12"/>
                      <a:pt x="160" y="9"/>
                    </a:cubicBezTo>
                    <a:cubicBezTo>
                      <a:pt x="166" y="5"/>
                      <a:pt x="173" y="2"/>
                      <a:pt x="1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">
                <a:noFill/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90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32"/>
              <p:cNvSpPr>
                <a:spLocks/>
              </p:cNvSpPr>
              <p:nvPr/>
            </p:nvSpPr>
            <p:spPr bwMode="auto">
              <a:xfrm>
                <a:off x="4089129" y="1275606"/>
                <a:ext cx="712595" cy="734506"/>
              </a:xfrm>
              <a:custGeom>
                <a:avLst/>
                <a:gdLst>
                  <a:gd name="T0" fmla="*/ 204 w 289"/>
                  <a:gd name="T1" fmla="*/ 5 h 298"/>
                  <a:gd name="T2" fmla="*/ 180 w 289"/>
                  <a:gd name="T3" fmla="*/ 1 h 298"/>
                  <a:gd name="T4" fmla="*/ 160 w 289"/>
                  <a:gd name="T5" fmla="*/ 9 h 298"/>
                  <a:gd name="T6" fmla="*/ 149 w 289"/>
                  <a:gd name="T7" fmla="*/ 19 h 298"/>
                  <a:gd name="T8" fmla="*/ 18 w 289"/>
                  <a:gd name="T9" fmla="*/ 179 h 298"/>
                  <a:gd name="T10" fmla="*/ 18 w 289"/>
                  <a:gd name="T11" fmla="*/ 247 h 298"/>
                  <a:gd name="T12" fmla="*/ 25 w 289"/>
                  <a:gd name="T13" fmla="*/ 252 h 298"/>
                  <a:gd name="T14" fmla="*/ 106 w 289"/>
                  <a:gd name="T15" fmla="*/ 296 h 298"/>
                  <a:gd name="T16" fmla="*/ 110 w 289"/>
                  <a:gd name="T17" fmla="*/ 298 h 298"/>
                  <a:gd name="T18" fmla="*/ 102 w 289"/>
                  <a:gd name="T19" fmla="*/ 293 h 298"/>
                  <a:gd name="T20" fmla="*/ 103 w 289"/>
                  <a:gd name="T21" fmla="*/ 225 h 298"/>
                  <a:gd name="T22" fmla="*/ 234 w 289"/>
                  <a:gd name="T23" fmla="*/ 65 h 298"/>
                  <a:gd name="T24" fmla="*/ 245 w 289"/>
                  <a:gd name="T25" fmla="*/ 55 h 298"/>
                  <a:gd name="T26" fmla="*/ 265 w 289"/>
                  <a:gd name="T27" fmla="*/ 47 h 298"/>
                  <a:gd name="T28" fmla="*/ 289 w 289"/>
                  <a:gd name="T29" fmla="*/ 51 h 298"/>
                  <a:gd name="T30" fmla="*/ 204 w 289"/>
                  <a:gd name="T31" fmla="*/ 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98">
                    <a:moveTo>
                      <a:pt x="204" y="5"/>
                    </a:moveTo>
                    <a:cubicBezTo>
                      <a:pt x="197" y="1"/>
                      <a:pt x="189" y="0"/>
                      <a:pt x="180" y="1"/>
                    </a:cubicBezTo>
                    <a:cubicBezTo>
                      <a:pt x="173" y="2"/>
                      <a:pt x="166" y="5"/>
                      <a:pt x="160" y="9"/>
                    </a:cubicBezTo>
                    <a:cubicBezTo>
                      <a:pt x="156" y="12"/>
                      <a:pt x="152" y="15"/>
                      <a:pt x="149" y="19"/>
                    </a:cubicBezTo>
                    <a:cubicBezTo>
                      <a:pt x="18" y="179"/>
                      <a:pt x="18" y="179"/>
                      <a:pt x="18" y="179"/>
                    </a:cubicBezTo>
                    <a:cubicBezTo>
                      <a:pt x="0" y="200"/>
                      <a:pt x="0" y="230"/>
                      <a:pt x="18" y="247"/>
                    </a:cubicBezTo>
                    <a:cubicBezTo>
                      <a:pt x="20" y="249"/>
                      <a:pt x="23" y="251"/>
                      <a:pt x="25" y="252"/>
                    </a:cubicBezTo>
                    <a:cubicBezTo>
                      <a:pt x="52" y="267"/>
                      <a:pt x="79" y="282"/>
                      <a:pt x="106" y="296"/>
                    </a:cubicBezTo>
                    <a:cubicBezTo>
                      <a:pt x="107" y="297"/>
                      <a:pt x="109" y="298"/>
                      <a:pt x="110" y="298"/>
                    </a:cubicBezTo>
                    <a:cubicBezTo>
                      <a:pt x="107" y="297"/>
                      <a:pt x="105" y="295"/>
                      <a:pt x="102" y="293"/>
                    </a:cubicBezTo>
                    <a:cubicBezTo>
                      <a:pt x="85" y="277"/>
                      <a:pt x="85" y="246"/>
                      <a:pt x="103" y="225"/>
                    </a:cubicBezTo>
                    <a:cubicBezTo>
                      <a:pt x="234" y="65"/>
                      <a:pt x="234" y="65"/>
                      <a:pt x="234" y="65"/>
                    </a:cubicBezTo>
                    <a:cubicBezTo>
                      <a:pt x="237" y="61"/>
                      <a:pt x="241" y="58"/>
                      <a:pt x="245" y="55"/>
                    </a:cubicBezTo>
                    <a:cubicBezTo>
                      <a:pt x="251" y="51"/>
                      <a:pt x="258" y="48"/>
                      <a:pt x="265" y="47"/>
                    </a:cubicBezTo>
                    <a:cubicBezTo>
                      <a:pt x="273" y="46"/>
                      <a:pt x="282" y="47"/>
                      <a:pt x="289" y="51"/>
                    </a:cubicBezTo>
                    <a:lnTo>
                      <a:pt x="204" y="5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">
                <a:noFill/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90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7" name="组合 208"/>
            <p:cNvGrpSpPr/>
            <p:nvPr/>
          </p:nvGrpSpPr>
          <p:grpSpPr>
            <a:xfrm>
              <a:off x="4731074" y="4973788"/>
              <a:ext cx="1185392" cy="1769046"/>
              <a:chOff x="3347864" y="2691235"/>
              <a:chExt cx="1185392" cy="1769046"/>
            </a:xfrm>
          </p:grpSpPr>
          <p:sp>
            <p:nvSpPr>
              <p:cNvPr id="8" name="Freeform 67"/>
              <p:cNvSpPr>
                <a:spLocks/>
              </p:cNvSpPr>
              <p:nvPr/>
            </p:nvSpPr>
            <p:spPr bwMode="auto">
              <a:xfrm>
                <a:off x="3732038" y="3029373"/>
                <a:ext cx="552450" cy="166687"/>
              </a:xfrm>
              <a:custGeom>
                <a:avLst/>
                <a:gdLst>
                  <a:gd name="T0" fmla="*/ 22 w 224"/>
                  <a:gd name="T1" fmla="*/ 0 h 67"/>
                  <a:gd name="T2" fmla="*/ 0 w 224"/>
                  <a:gd name="T3" fmla="*/ 3 h 67"/>
                  <a:gd name="T4" fmla="*/ 85 w 224"/>
                  <a:gd name="T5" fmla="*/ 49 h 67"/>
                  <a:gd name="T6" fmla="*/ 107 w 224"/>
                  <a:gd name="T7" fmla="*/ 46 h 67"/>
                  <a:gd name="T8" fmla="*/ 224 w 224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4" h="67">
                    <a:moveTo>
                      <a:pt x="22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85" y="49"/>
                      <a:pt x="85" y="49"/>
                      <a:pt x="85" y="49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50" y="40"/>
                      <a:pt x="190" y="48"/>
                      <a:pt x="224" y="67"/>
                    </a:cubicBezTo>
                  </a:path>
                </a:pathLst>
              </a:custGeom>
              <a:gradFill flip="none" rotWithShape="1">
                <a:gsLst>
                  <a:gs pos="37000">
                    <a:srgbClr val="FECE02"/>
                  </a:gs>
                  <a:gs pos="98000">
                    <a:srgbClr val="C73E01"/>
                  </a:gs>
                </a:gsLst>
                <a:lin ang="19800000" scaled="0"/>
                <a:tileRect/>
              </a:gra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90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" name="Freeform 42"/>
              <p:cNvSpPr>
                <a:spLocks/>
              </p:cNvSpPr>
              <p:nvPr/>
            </p:nvSpPr>
            <p:spPr bwMode="auto">
              <a:xfrm>
                <a:off x="3947947" y="3309811"/>
                <a:ext cx="404813" cy="1130972"/>
              </a:xfrm>
              <a:custGeom>
                <a:avLst/>
                <a:gdLst>
                  <a:gd name="T0" fmla="*/ 142 w 164"/>
                  <a:gd name="T1" fmla="*/ 419 h 459"/>
                  <a:gd name="T2" fmla="*/ 143 w 164"/>
                  <a:gd name="T3" fmla="*/ 153 h 459"/>
                  <a:gd name="T4" fmla="*/ 84 w 164"/>
                  <a:gd name="T5" fmla="*/ 46 h 459"/>
                  <a:gd name="T6" fmla="*/ 0 w 164"/>
                  <a:gd name="T7" fmla="*/ 0 h 459"/>
                  <a:gd name="T8" fmla="*/ 58 w 164"/>
                  <a:gd name="T9" fmla="*/ 107 h 459"/>
                  <a:gd name="T10" fmla="*/ 58 w 164"/>
                  <a:gd name="T11" fmla="*/ 373 h 459"/>
                  <a:gd name="T12" fmla="*/ 80 w 164"/>
                  <a:gd name="T13" fmla="*/ 413 h 459"/>
                  <a:gd name="T14" fmla="*/ 122 w 164"/>
                  <a:gd name="T15" fmla="*/ 436 h 459"/>
                  <a:gd name="T16" fmla="*/ 164 w 164"/>
                  <a:gd name="T17" fmla="*/ 459 h 459"/>
                  <a:gd name="T18" fmla="*/ 142 w 164"/>
                  <a:gd name="T19" fmla="*/ 419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4" h="459">
                    <a:moveTo>
                      <a:pt x="142" y="419"/>
                    </a:moveTo>
                    <a:cubicBezTo>
                      <a:pt x="143" y="153"/>
                      <a:pt x="143" y="153"/>
                      <a:pt x="143" y="153"/>
                    </a:cubicBezTo>
                    <a:cubicBezTo>
                      <a:pt x="143" y="104"/>
                      <a:pt x="120" y="65"/>
                      <a:pt x="84" y="46"/>
                    </a:cubicBezTo>
                    <a:cubicBezTo>
                      <a:pt x="56" y="31"/>
                      <a:pt x="28" y="15"/>
                      <a:pt x="0" y="0"/>
                    </a:cubicBezTo>
                    <a:cubicBezTo>
                      <a:pt x="35" y="19"/>
                      <a:pt x="58" y="58"/>
                      <a:pt x="58" y="107"/>
                    </a:cubicBezTo>
                    <a:cubicBezTo>
                      <a:pt x="58" y="373"/>
                      <a:pt x="58" y="373"/>
                      <a:pt x="58" y="373"/>
                    </a:cubicBezTo>
                    <a:cubicBezTo>
                      <a:pt x="58" y="391"/>
                      <a:pt x="66" y="406"/>
                      <a:pt x="80" y="413"/>
                    </a:cubicBezTo>
                    <a:cubicBezTo>
                      <a:pt x="94" y="421"/>
                      <a:pt x="108" y="428"/>
                      <a:pt x="122" y="436"/>
                    </a:cubicBezTo>
                    <a:cubicBezTo>
                      <a:pt x="136" y="444"/>
                      <a:pt x="150" y="452"/>
                      <a:pt x="164" y="459"/>
                    </a:cubicBezTo>
                    <a:cubicBezTo>
                      <a:pt x="151" y="452"/>
                      <a:pt x="142" y="437"/>
                      <a:pt x="142" y="419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90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" name="Freeform 38"/>
              <p:cNvSpPr>
                <a:spLocks/>
              </p:cNvSpPr>
              <p:nvPr/>
            </p:nvSpPr>
            <p:spPr bwMode="auto">
              <a:xfrm>
                <a:off x="3548351" y="2795123"/>
                <a:ext cx="984905" cy="1665158"/>
              </a:xfrm>
              <a:custGeom>
                <a:avLst/>
                <a:gdLst>
                  <a:gd name="T0" fmla="*/ 178 w 399"/>
                  <a:gd name="T1" fmla="*/ 2 h 676"/>
                  <a:gd name="T2" fmla="*/ 210 w 399"/>
                  <a:gd name="T3" fmla="*/ 12 h 676"/>
                  <a:gd name="T4" fmla="*/ 210 w 399"/>
                  <a:gd name="T5" fmla="*/ 79 h 676"/>
                  <a:gd name="T6" fmla="*/ 157 w 399"/>
                  <a:gd name="T7" fmla="*/ 144 h 676"/>
                  <a:gd name="T8" fmla="*/ 178 w 399"/>
                  <a:gd name="T9" fmla="*/ 141 h 676"/>
                  <a:gd name="T10" fmla="*/ 399 w 399"/>
                  <a:gd name="T11" fmla="*/ 348 h 676"/>
                  <a:gd name="T12" fmla="*/ 398 w 399"/>
                  <a:gd name="T13" fmla="*/ 615 h 676"/>
                  <a:gd name="T14" fmla="*/ 351 w 399"/>
                  <a:gd name="T15" fmla="*/ 673 h 676"/>
                  <a:gd name="T16" fmla="*/ 303 w 399"/>
                  <a:gd name="T17" fmla="*/ 628 h 676"/>
                  <a:gd name="T18" fmla="*/ 304 w 399"/>
                  <a:gd name="T19" fmla="*/ 362 h 676"/>
                  <a:gd name="T20" fmla="*/ 178 w 399"/>
                  <a:gd name="T21" fmla="*/ 243 h 676"/>
                  <a:gd name="T22" fmla="*/ 158 w 399"/>
                  <a:gd name="T23" fmla="*/ 246 h 676"/>
                  <a:gd name="T24" fmla="*/ 209 w 399"/>
                  <a:gd name="T25" fmla="*/ 294 h 676"/>
                  <a:gd name="T26" fmla="*/ 209 w 399"/>
                  <a:gd name="T27" fmla="*/ 362 h 676"/>
                  <a:gd name="T28" fmla="*/ 178 w 399"/>
                  <a:gd name="T29" fmla="*/ 381 h 676"/>
                  <a:gd name="T30" fmla="*/ 146 w 399"/>
                  <a:gd name="T31" fmla="*/ 371 h 676"/>
                  <a:gd name="T32" fmla="*/ 16 w 399"/>
                  <a:gd name="T33" fmla="*/ 248 h 676"/>
                  <a:gd name="T34" fmla="*/ 8 w 399"/>
                  <a:gd name="T35" fmla="*/ 238 h 676"/>
                  <a:gd name="T36" fmla="*/ 10 w 399"/>
                  <a:gd name="T37" fmla="*/ 189 h 676"/>
                  <a:gd name="T38" fmla="*/ 11 w 399"/>
                  <a:gd name="T39" fmla="*/ 187 h 676"/>
                  <a:gd name="T40" fmla="*/ 16 w 399"/>
                  <a:gd name="T41" fmla="*/ 180 h 676"/>
                  <a:gd name="T42" fmla="*/ 147 w 399"/>
                  <a:gd name="T43" fmla="*/ 21 h 676"/>
                  <a:gd name="T44" fmla="*/ 178 w 399"/>
                  <a:gd name="T45" fmla="*/ 2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99" h="676">
                    <a:moveTo>
                      <a:pt x="178" y="2"/>
                    </a:moveTo>
                    <a:cubicBezTo>
                      <a:pt x="190" y="0"/>
                      <a:pt x="201" y="4"/>
                      <a:pt x="210" y="12"/>
                    </a:cubicBezTo>
                    <a:cubicBezTo>
                      <a:pt x="227" y="28"/>
                      <a:pt x="227" y="58"/>
                      <a:pt x="210" y="79"/>
                    </a:cubicBezTo>
                    <a:cubicBezTo>
                      <a:pt x="157" y="144"/>
                      <a:pt x="157" y="144"/>
                      <a:pt x="157" y="144"/>
                    </a:cubicBezTo>
                    <a:cubicBezTo>
                      <a:pt x="178" y="141"/>
                      <a:pt x="178" y="141"/>
                      <a:pt x="178" y="141"/>
                    </a:cubicBezTo>
                    <a:cubicBezTo>
                      <a:pt x="300" y="124"/>
                      <a:pt x="399" y="217"/>
                      <a:pt x="399" y="348"/>
                    </a:cubicBezTo>
                    <a:cubicBezTo>
                      <a:pt x="398" y="615"/>
                      <a:pt x="398" y="615"/>
                      <a:pt x="398" y="615"/>
                    </a:cubicBezTo>
                    <a:cubicBezTo>
                      <a:pt x="398" y="643"/>
                      <a:pt x="377" y="669"/>
                      <a:pt x="351" y="673"/>
                    </a:cubicBezTo>
                    <a:cubicBezTo>
                      <a:pt x="325" y="676"/>
                      <a:pt x="303" y="656"/>
                      <a:pt x="303" y="628"/>
                    </a:cubicBezTo>
                    <a:cubicBezTo>
                      <a:pt x="304" y="362"/>
                      <a:pt x="304" y="362"/>
                      <a:pt x="304" y="362"/>
                    </a:cubicBezTo>
                    <a:cubicBezTo>
                      <a:pt x="304" y="287"/>
                      <a:pt x="248" y="234"/>
                      <a:pt x="178" y="243"/>
                    </a:cubicBezTo>
                    <a:cubicBezTo>
                      <a:pt x="158" y="246"/>
                      <a:pt x="158" y="246"/>
                      <a:pt x="158" y="246"/>
                    </a:cubicBezTo>
                    <a:cubicBezTo>
                      <a:pt x="209" y="294"/>
                      <a:pt x="209" y="294"/>
                      <a:pt x="209" y="294"/>
                    </a:cubicBezTo>
                    <a:cubicBezTo>
                      <a:pt x="227" y="311"/>
                      <a:pt x="226" y="341"/>
                      <a:pt x="209" y="362"/>
                    </a:cubicBezTo>
                    <a:cubicBezTo>
                      <a:pt x="200" y="373"/>
                      <a:pt x="189" y="379"/>
                      <a:pt x="178" y="381"/>
                    </a:cubicBezTo>
                    <a:cubicBezTo>
                      <a:pt x="166" y="382"/>
                      <a:pt x="155" y="379"/>
                      <a:pt x="146" y="371"/>
                    </a:cubicBezTo>
                    <a:cubicBezTo>
                      <a:pt x="16" y="248"/>
                      <a:pt x="16" y="248"/>
                      <a:pt x="16" y="248"/>
                    </a:cubicBezTo>
                    <a:cubicBezTo>
                      <a:pt x="12" y="245"/>
                      <a:pt x="10" y="241"/>
                      <a:pt x="8" y="238"/>
                    </a:cubicBezTo>
                    <a:cubicBezTo>
                      <a:pt x="0" y="223"/>
                      <a:pt x="1" y="204"/>
                      <a:pt x="10" y="189"/>
                    </a:cubicBezTo>
                    <a:cubicBezTo>
                      <a:pt x="10" y="188"/>
                      <a:pt x="11" y="187"/>
                      <a:pt x="11" y="187"/>
                    </a:cubicBezTo>
                    <a:cubicBezTo>
                      <a:pt x="13" y="184"/>
                      <a:pt x="14" y="182"/>
                      <a:pt x="16" y="180"/>
                    </a:cubicBezTo>
                    <a:cubicBezTo>
                      <a:pt x="147" y="21"/>
                      <a:pt x="147" y="21"/>
                      <a:pt x="147" y="21"/>
                    </a:cubicBezTo>
                    <a:cubicBezTo>
                      <a:pt x="156" y="10"/>
                      <a:pt x="167" y="4"/>
                      <a:pt x="178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90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Freeform 63"/>
              <p:cNvSpPr>
                <a:spLocks/>
              </p:cNvSpPr>
              <p:nvPr/>
            </p:nvSpPr>
            <p:spPr bwMode="auto">
              <a:xfrm>
                <a:off x="3347864" y="2691235"/>
                <a:ext cx="706438" cy="1038225"/>
              </a:xfrm>
              <a:custGeom>
                <a:avLst/>
                <a:gdLst>
                  <a:gd name="T0" fmla="*/ 202 w 287"/>
                  <a:gd name="T1" fmla="*/ 5 h 421"/>
                  <a:gd name="T2" fmla="*/ 179 w 287"/>
                  <a:gd name="T3" fmla="*/ 1 h 421"/>
                  <a:gd name="T4" fmla="*/ 147 w 287"/>
                  <a:gd name="T5" fmla="*/ 19 h 421"/>
                  <a:gd name="T6" fmla="*/ 16 w 287"/>
                  <a:gd name="T7" fmla="*/ 179 h 421"/>
                  <a:gd name="T8" fmla="*/ 11 w 287"/>
                  <a:gd name="T9" fmla="*/ 185 h 421"/>
                  <a:gd name="T10" fmla="*/ 10 w 287"/>
                  <a:gd name="T11" fmla="*/ 187 h 421"/>
                  <a:gd name="T12" fmla="*/ 8 w 287"/>
                  <a:gd name="T13" fmla="*/ 236 h 421"/>
                  <a:gd name="T14" fmla="*/ 16 w 287"/>
                  <a:gd name="T15" fmla="*/ 247 h 421"/>
                  <a:gd name="T16" fmla="*/ 146 w 287"/>
                  <a:gd name="T17" fmla="*/ 370 h 421"/>
                  <a:gd name="T18" fmla="*/ 154 w 287"/>
                  <a:gd name="T19" fmla="*/ 375 h 421"/>
                  <a:gd name="T20" fmla="*/ 235 w 287"/>
                  <a:gd name="T21" fmla="*/ 419 h 421"/>
                  <a:gd name="T22" fmla="*/ 239 w 287"/>
                  <a:gd name="T23" fmla="*/ 421 h 421"/>
                  <a:gd name="T24" fmla="*/ 231 w 287"/>
                  <a:gd name="T25" fmla="*/ 416 h 421"/>
                  <a:gd name="T26" fmla="*/ 101 w 287"/>
                  <a:gd name="T27" fmla="*/ 293 h 421"/>
                  <a:gd name="T28" fmla="*/ 93 w 287"/>
                  <a:gd name="T29" fmla="*/ 283 h 421"/>
                  <a:gd name="T30" fmla="*/ 95 w 287"/>
                  <a:gd name="T31" fmla="*/ 234 h 421"/>
                  <a:gd name="T32" fmla="*/ 96 w 287"/>
                  <a:gd name="T33" fmla="*/ 232 h 421"/>
                  <a:gd name="T34" fmla="*/ 101 w 287"/>
                  <a:gd name="T35" fmla="*/ 225 h 421"/>
                  <a:gd name="T36" fmla="*/ 232 w 287"/>
                  <a:gd name="T37" fmla="*/ 66 h 421"/>
                  <a:gd name="T38" fmla="*/ 263 w 287"/>
                  <a:gd name="T39" fmla="*/ 47 h 421"/>
                  <a:gd name="T40" fmla="*/ 287 w 287"/>
                  <a:gd name="T41" fmla="*/ 51 h 421"/>
                  <a:gd name="T42" fmla="*/ 202 w 287"/>
                  <a:gd name="T43" fmla="*/ 5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7" h="421">
                    <a:moveTo>
                      <a:pt x="202" y="5"/>
                    </a:moveTo>
                    <a:cubicBezTo>
                      <a:pt x="195" y="1"/>
                      <a:pt x="187" y="0"/>
                      <a:pt x="179" y="1"/>
                    </a:cubicBezTo>
                    <a:cubicBezTo>
                      <a:pt x="167" y="3"/>
                      <a:pt x="156" y="9"/>
                      <a:pt x="147" y="19"/>
                    </a:cubicBezTo>
                    <a:cubicBezTo>
                      <a:pt x="16" y="179"/>
                      <a:pt x="16" y="179"/>
                      <a:pt x="16" y="179"/>
                    </a:cubicBezTo>
                    <a:cubicBezTo>
                      <a:pt x="14" y="181"/>
                      <a:pt x="13" y="183"/>
                      <a:pt x="11" y="185"/>
                    </a:cubicBezTo>
                    <a:cubicBezTo>
                      <a:pt x="11" y="186"/>
                      <a:pt x="11" y="187"/>
                      <a:pt x="10" y="187"/>
                    </a:cubicBezTo>
                    <a:cubicBezTo>
                      <a:pt x="1" y="203"/>
                      <a:pt x="0" y="222"/>
                      <a:pt x="8" y="236"/>
                    </a:cubicBezTo>
                    <a:cubicBezTo>
                      <a:pt x="10" y="240"/>
                      <a:pt x="13" y="244"/>
                      <a:pt x="16" y="247"/>
                    </a:cubicBezTo>
                    <a:cubicBezTo>
                      <a:pt x="146" y="370"/>
                      <a:pt x="146" y="370"/>
                      <a:pt x="146" y="370"/>
                    </a:cubicBezTo>
                    <a:cubicBezTo>
                      <a:pt x="149" y="372"/>
                      <a:pt x="151" y="374"/>
                      <a:pt x="154" y="375"/>
                    </a:cubicBezTo>
                    <a:cubicBezTo>
                      <a:pt x="181" y="390"/>
                      <a:pt x="208" y="405"/>
                      <a:pt x="235" y="419"/>
                    </a:cubicBezTo>
                    <a:cubicBezTo>
                      <a:pt x="236" y="420"/>
                      <a:pt x="238" y="421"/>
                      <a:pt x="239" y="421"/>
                    </a:cubicBezTo>
                    <a:cubicBezTo>
                      <a:pt x="236" y="420"/>
                      <a:pt x="234" y="418"/>
                      <a:pt x="231" y="416"/>
                    </a:cubicBezTo>
                    <a:cubicBezTo>
                      <a:pt x="101" y="293"/>
                      <a:pt x="101" y="293"/>
                      <a:pt x="101" y="293"/>
                    </a:cubicBezTo>
                    <a:cubicBezTo>
                      <a:pt x="97" y="290"/>
                      <a:pt x="95" y="286"/>
                      <a:pt x="93" y="283"/>
                    </a:cubicBezTo>
                    <a:cubicBezTo>
                      <a:pt x="85" y="268"/>
                      <a:pt x="86" y="249"/>
                      <a:pt x="95" y="234"/>
                    </a:cubicBezTo>
                    <a:cubicBezTo>
                      <a:pt x="95" y="233"/>
                      <a:pt x="96" y="232"/>
                      <a:pt x="96" y="232"/>
                    </a:cubicBezTo>
                    <a:cubicBezTo>
                      <a:pt x="98" y="229"/>
                      <a:pt x="99" y="227"/>
                      <a:pt x="101" y="225"/>
                    </a:cubicBezTo>
                    <a:cubicBezTo>
                      <a:pt x="232" y="66"/>
                      <a:pt x="232" y="66"/>
                      <a:pt x="232" y="66"/>
                    </a:cubicBezTo>
                    <a:cubicBezTo>
                      <a:pt x="241" y="55"/>
                      <a:pt x="252" y="49"/>
                      <a:pt x="263" y="47"/>
                    </a:cubicBezTo>
                    <a:cubicBezTo>
                      <a:pt x="272" y="46"/>
                      <a:pt x="280" y="47"/>
                      <a:pt x="287" y="51"/>
                    </a:cubicBezTo>
                    <a:lnTo>
                      <a:pt x="202" y="5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90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9" name="Group 3"/>
          <p:cNvGrpSpPr/>
          <p:nvPr/>
        </p:nvGrpSpPr>
        <p:grpSpPr>
          <a:xfrm>
            <a:off x="9329539" y="2777397"/>
            <a:ext cx="2862461" cy="715715"/>
            <a:chOff x="8130600" y="2810798"/>
            <a:chExt cx="3856715" cy="678644"/>
          </a:xfrm>
        </p:grpSpPr>
        <p:sp>
          <p:nvSpPr>
            <p:cNvPr id="20" name="TextBox 46"/>
            <p:cNvSpPr txBox="1"/>
            <p:nvPr/>
          </p:nvSpPr>
          <p:spPr>
            <a:xfrm>
              <a:off x="8130600" y="2810798"/>
              <a:ext cx="1209917" cy="379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Spark</a:t>
              </a:r>
            </a:p>
          </p:txBody>
        </p:sp>
        <p:sp>
          <p:nvSpPr>
            <p:cNvPr id="21" name="Rectangle 47"/>
            <p:cNvSpPr/>
            <p:nvPr/>
          </p:nvSpPr>
          <p:spPr>
            <a:xfrm>
              <a:off x="8130600" y="3156750"/>
              <a:ext cx="3856715" cy="3326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批处理作业，包含</a:t>
              </a:r>
              <a:r>
                <a:rPr lang="en-US" altLang="zh-CN" sz="1400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sql</a:t>
              </a: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作业</a:t>
              </a:r>
              <a:endParaRPr lang="en-GB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2" name="Group 4"/>
          <p:cNvGrpSpPr/>
          <p:nvPr/>
        </p:nvGrpSpPr>
        <p:grpSpPr>
          <a:xfrm>
            <a:off x="2331035" y="3897754"/>
            <a:ext cx="2880524" cy="974248"/>
            <a:chOff x="163141" y="3887744"/>
            <a:chExt cx="3881053" cy="923786"/>
          </a:xfrm>
        </p:grpSpPr>
        <p:sp>
          <p:nvSpPr>
            <p:cNvPr id="23" name="TextBox 48"/>
            <p:cNvSpPr txBox="1"/>
            <p:nvPr/>
          </p:nvSpPr>
          <p:spPr>
            <a:xfrm>
              <a:off x="163141" y="3887744"/>
              <a:ext cx="1054413" cy="379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err="1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Flink</a:t>
              </a:r>
              <a:endPara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4" name="Rectangle 49"/>
            <p:cNvSpPr/>
            <p:nvPr/>
          </p:nvSpPr>
          <p:spPr>
            <a:xfrm>
              <a:off x="187479" y="4233696"/>
              <a:ext cx="3856715" cy="5778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流处理作业，</a:t>
              </a:r>
              <a:b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</a:b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stream </a:t>
              </a:r>
              <a:r>
                <a:rPr lang="en-US" altLang="zh-CN" sz="1400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sql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作业</a:t>
              </a:r>
              <a:endParaRPr lang="en-GB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Group 53"/>
          <p:cNvGrpSpPr/>
          <p:nvPr/>
        </p:nvGrpSpPr>
        <p:grpSpPr>
          <a:xfrm>
            <a:off x="1744901" y="1317483"/>
            <a:ext cx="4339362" cy="974250"/>
            <a:chOff x="499916" y="1633722"/>
            <a:chExt cx="4644941" cy="923781"/>
          </a:xfrm>
        </p:grpSpPr>
        <p:sp>
          <p:nvSpPr>
            <p:cNvPr id="26" name="TextBox 51"/>
            <p:cNvSpPr txBox="1"/>
            <p:nvPr/>
          </p:nvSpPr>
          <p:spPr>
            <a:xfrm>
              <a:off x="499916" y="1633722"/>
              <a:ext cx="2693380" cy="405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DolphinScheduler</a:t>
              </a:r>
              <a:endParaRPr lang="en-GB" altLang="zh-CN" sz="20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7" name="Rectangle 52"/>
            <p:cNvSpPr/>
            <p:nvPr/>
          </p:nvSpPr>
          <p:spPr>
            <a:xfrm>
              <a:off x="636090" y="1979673"/>
              <a:ext cx="4508767" cy="577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分布式易扩展的可视化 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DAG 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工作流任务调度系统</a:t>
              </a:r>
              <a:endParaRPr lang="en-GB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00" y="1294296"/>
            <a:ext cx="942991" cy="809699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14" y="3945360"/>
            <a:ext cx="1138160" cy="58549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839" y="2834879"/>
            <a:ext cx="1155700" cy="61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67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2"/>
          <p:cNvSpPr txBox="1">
            <a:spLocks/>
          </p:cNvSpPr>
          <p:nvPr/>
        </p:nvSpPr>
        <p:spPr>
          <a:xfrm>
            <a:off x="3895718" y="1887894"/>
            <a:ext cx="5387982" cy="71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DolphinScheduler</a:t>
            </a:r>
            <a:r>
              <a:rPr kumimoji="1"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概述</a:t>
            </a:r>
          </a:p>
        </p:txBody>
      </p:sp>
      <p:cxnSp>
        <p:nvCxnSpPr>
          <p:cNvPr id="12" name="直线连接符 11"/>
          <p:cNvCxnSpPr/>
          <p:nvPr/>
        </p:nvCxnSpPr>
        <p:spPr>
          <a:xfrm>
            <a:off x="3475792" y="1887894"/>
            <a:ext cx="0" cy="649916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2"/>
          <p:cNvSpPr txBox="1">
            <a:spLocks/>
          </p:cNvSpPr>
          <p:nvPr/>
        </p:nvSpPr>
        <p:spPr>
          <a:xfrm>
            <a:off x="2208034" y="1777239"/>
            <a:ext cx="1477722" cy="8303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6000" b="1" dirty="0">
                <a:solidFill>
                  <a:srgbClr val="168AD7"/>
                </a:solidFill>
                <a:latin typeface="Arial" charset="0"/>
                <a:ea typeface="Arial" charset="0"/>
                <a:cs typeface="Arial" charset="0"/>
              </a:rPr>
              <a:t>01</a:t>
            </a:r>
            <a:endParaRPr kumimoji="1" lang="zh-CN" altLang="en-US" sz="7200" b="1" dirty="0">
              <a:solidFill>
                <a:srgbClr val="168AD7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3895718" y="3049239"/>
            <a:ext cx="5387982" cy="71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DolphinScheduler</a:t>
            </a:r>
            <a:r>
              <a:rPr kumimoji="1"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扩展</a:t>
            </a:r>
          </a:p>
        </p:txBody>
      </p:sp>
      <p:cxnSp>
        <p:nvCxnSpPr>
          <p:cNvPr id="7" name="直线连接符 11"/>
          <p:cNvCxnSpPr/>
          <p:nvPr/>
        </p:nvCxnSpPr>
        <p:spPr>
          <a:xfrm>
            <a:off x="3475792" y="3049239"/>
            <a:ext cx="0" cy="649916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2"/>
          <p:cNvSpPr txBox="1">
            <a:spLocks/>
          </p:cNvSpPr>
          <p:nvPr/>
        </p:nvSpPr>
        <p:spPr>
          <a:xfrm>
            <a:off x="2208034" y="2938584"/>
            <a:ext cx="1477722" cy="8303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6000" b="1" dirty="0">
                <a:solidFill>
                  <a:srgbClr val="168AD7"/>
                </a:solidFill>
                <a:latin typeface="Arial" charset="0"/>
                <a:ea typeface="Arial" charset="0"/>
                <a:cs typeface="Arial" charset="0"/>
              </a:rPr>
              <a:t>02</a:t>
            </a:r>
            <a:endParaRPr kumimoji="1" lang="zh-CN" altLang="en-US" sz="7200" b="1" dirty="0">
              <a:solidFill>
                <a:srgbClr val="168AD7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标题 2"/>
          <p:cNvSpPr txBox="1">
            <a:spLocks/>
          </p:cNvSpPr>
          <p:nvPr/>
        </p:nvSpPr>
        <p:spPr>
          <a:xfrm>
            <a:off x="3895718" y="4170108"/>
            <a:ext cx="5387982" cy="71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DolphinScheduler</a:t>
            </a:r>
            <a:r>
              <a:rPr kumimoji="1"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实践</a:t>
            </a:r>
          </a:p>
        </p:txBody>
      </p:sp>
      <p:cxnSp>
        <p:nvCxnSpPr>
          <p:cNvPr id="15" name="直线连接符 11"/>
          <p:cNvCxnSpPr/>
          <p:nvPr/>
        </p:nvCxnSpPr>
        <p:spPr>
          <a:xfrm>
            <a:off x="3475792" y="4170108"/>
            <a:ext cx="0" cy="649916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标题 2"/>
          <p:cNvSpPr txBox="1">
            <a:spLocks/>
          </p:cNvSpPr>
          <p:nvPr/>
        </p:nvSpPr>
        <p:spPr>
          <a:xfrm>
            <a:off x="2208034" y="4059453"/>
            <a:ext cx="1477722" cy="8303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6000" b="1" dirty="0">
                <a:solidFill>
                  <a:srgbClr val="168AD7"/>
                </a:solidFill>
                <a:latin typeface="Arial" charset="0"/>
                <a:ea typeface="Arial" charset="0"/>
                <a:cs typeface="Arial" charset="0"/>
              </a:rPr>
              <a:t>03</a:t>
            </a:r>
            <a:endParaRPr kumimoji="1" lang="zh-CN" altLang="en-US" sz="7200" b="1" dirty="0">
              <a:solidFill>
                <a:srgbClr val="168AD7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2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2"/>
          <p:cNvSpPr txBox="1">
            <a:spLocks/>
          </p:cNvSpPr>
          <p:nvPr/>
        </p:nvSpPr>
        <p:spPr>
          <a:xfrm>
            <a:off x="3895718" y="3049239"/>
            <a:ext cx="5387982" cy="71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DolphinScheduler</a:t>
            </a:r>
            <a:r>
              <a:rPr kumimoji="1"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概述</a:t>
            </a:r>
          </a:p>
        </p:txBody>
      </p:sp>
      <p:cxnSp>
        <p:nvCxnSpPr>
          <p:cNvPr id="13" name="直线连接符 11"/>
          <p:cNvCxnSpPr/>
          <p:nvPr/>
        </p:nvCxnSpPr>
        <p:spPr>
          <a:xfrm>
            <a:off x="3475792" y="3049239"/>
            <a:ext cx="0" cy="649916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 2"/>
          <p:cNvSpPr txBox="1">
            <a:spLocks/>
          </p:cNvSpPr>
          <p:nvPr/>
        </p:nvSpPr>
        <p:spPr>
          <a:xfrm>
            <a:off x="2208034" y="2938584"/>
            <a:ext cx="1477722" cy="8303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6000" b="1" dirty="0">
                <a:solidFill>
                  <a:srgbClr val="168AD7"/>
                </a:solidFill>
                <a:latin typeface="Arial" charset="0"/>
                <a:ea typeface="Arial" charset="0"/>
                <a:cs typeface="Arial" charset="0"/>
              </a:rPr>
              <a:t>01</a:t>
            </a:r>
            <a:endParaRPr kumimoji="1" lang="zh-CN" altLang="en-US" sz="7200" b="1" dirty="0">
              <a:solidFill>
                <a:srgbClr val="168AD7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77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DolphinScheduler</a:t>
            </a:r>
            <a:r>
              <a:rPr kumimoji="1" lang="en-US" altLang="zh-CN" dirty="0"/>
              <a:t>-</a:t>
            </a:r>
            <a:r>
              <a:rPr kumimoji="1" lang="zh-CN" altLang="en-US" dirty="0"/>
              <a:t>首页</a:t>
            </a:r>
            <a:endParaRPr kumimoji="1"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174027"/>
            <a:ext cx="10058400" cy="447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5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DolphinScheduler</a:t>
            </a:r>
            <a:r>
              <a:rPr kumimoji="1" lang="en-US" altLang="zh-CN" dirty="0"/>
              <a:t>-</a:t>
            </a:r>
            <a:r>
              <a:rPr kumimoji="1" lang="zh-CN" altLang="en-US" dirty="0"/>
              <a:t>首页</a:t>
            </a:r>
            <a:endParaRPr kumimoji="1"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1" y="1857035"/>
            <a:ext cx="10058397" cy="310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11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自定义设计方案">
  <a:themeElements>
    <a:clrScheme name="自定义 13">
      <a:dk1>
        <a:srgbClr val="656D78"/>
      </a:dk1>
      <a:lt1>
        <a:srgbClr val="FFFFFF"/>
      </a:lt1>
      <a:dk2>
        <a:srgbClr val="44546A"/>
      </a:dk2>
      <a:lt2>
        <a:srgbClr val="E7E6E6"/>
      </a:lt2>
      <a:accent1>
        <a:srgbClr val="56CCE4"/>
      </a:accent1>
      <a:accent2>
        <a:srgbClr val="3FC1D8"/>
      </a:accent2>
      <a:accent3>
        <a:srgbClr val="34A2CC"/>
      </a:accent3>
      <a:accent4>
        <a:srgbClr val="3E90C0"/>
      </a:accent4>
      <a:accent5>
        <a:srgbClr val="30B0B4"/>
      </a:accent5>
      <a:accent6>
        <a:srgbClr val="37A8B8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奇安信ppt(浅色)的副本" id="{743E4DEE-E65B-A74F-8E1B-95A46557A860}" vid="{7033556D-3971-9E47-9DDC-7E3D3ED1A653}"/>
    </a:ext>
  </a:extLst>
</a:theme>
</file>

<file path=ppt/theme/theme2.xml><?xml version="1.0" encoding="utf-8"?>
<a:theme xmlns:a="http://schemas.openxmlformats.org/drawingml/2006/main" name="目录及模块">
  <a:themeElements>
    <a:clrScheme name="自定义 2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2C1AF"/>
      </a:accent1>
      <a:accent2>
        <a:srgbClr val="4CA8BF"/>
      </a:accent2>
      <a:accent3>
        <a:srgbClr val="477EB7"/>
      </a:accent3>
      <a:accent4>
        <a:srgbClr val="3169BB"/>
      </a:accent4>
      <a:accent5>
        <a:srgbClr val="2757B7"/>
      </a:accent5>
      <a:accent6>
        <a:srgbClr val="2F87A4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奇安信ppt(浅色)的副本" id="{743E4DEE-E65B-A74F-8E1B-95A46557A860}" vid="{22C29BD7-062E-4647-83A2-C77A0ABB2446}"/>
    </a:ext>
  </a:extLst>
</a:theme>
</file>

<file path=ppt/theme/theme3.xml><?xml version="1.0" encoding="utf-8"?>
<a:theme xmlns:a="http://schemas.openxmlformats.org/drawingml/2006/main" name="Approach - Color 09">
  <a:themeElements>
    <a:clrScheme name="自定义 42">
      <a:dk1>
        <a:srgbClr val="FFFFFF"/>
      </a:dk1>
      <a:lt1>
        <a:srgbClr val="FFFFFF"/>
      </a:lt1>
      <a:dk2>
        <a:srgbClr val="151A22"/>
      </a:dk2>
      <a:lt2>
        <a:srgbClr val="E7E6E6"/>
      </a:lt2>
      <a:accent1>
        <a:srgbClr val="42A5F5"/>
      </a:accent1>
      <a:accent2>
        <a:srgbClr val="2196F3"/>
      </a:accent2>
      <a:accent3>
        <a:srgbClr val="1E88E5"/>
      </a:accent3>
      <a:accent4>
        <a:srgbClr val="1976D2"/>
      </a:accent4>
      <a:accent5>
        <a:srgbClr val="1565C0"/>
      </a:accent5>
      <a:accent6>
        <a:srgbClr val="0D47A1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奇安信ppt(浅色)的副本" id="{743E4DEE-E65B-A74F-8E1B-95A46557A860}" vid="{E3824F92-6DC0-E544-93E5-059CEBC37BD3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31016</TotalTime>
  <Words>594</Words>
  <Application>Microsoft Macintosh PowerPoint</Application>
  <PresentationFormat>宽屏</PresentationFormat>
  <Paragraphs>162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37</vt:i4>
      </vt:variant>
    </vt:vector>
  </HeadingPairs>
  <TitlesOfParts>
    <vt:vector size="49" baseType="lpstr">
      <vt:lpstr>DengXian</vt:lpstr>
      <vt:lpstr>Microsoft YaHei</vt:lpstr>
      <vt:lpstr>Microsoft YaHei</vt:lpstr>
      <vt:lpstr>Hiragino Sans GB W3</vt:lpstr>
      <vt:lpstr>Hiragino Sans GB W6</vt:lpstr>
      <vt:lpstr>Arial</vt:lpstr>
      <vt:lpstr>Calibri</vt:lpstr>
      <vt:lpstr>Calibri Light</vt:lpstr>
      <vt:lpstr>Cambria</vt:lpstr>
      <vt:lpstr>自定义设计方案</vt:lpstr>
      <vt:lpstr>目录及模块</vt:lpstr>
      <vt:lpstr>Approach - Color 09</vt:lpstr>
      <vt:lpstr>PowerPoint 演示文稿</vt:lpstr>
      <vt:lpstr>NOW</vt:lpstr>
      <vt:lpstr>DolphinScheduler-WHY？</vt:lpstr>
      <vt:lpstr>DolphinScheduler-WHY？</vt:lpstr>
      <vt:lpstr>HOW？</vt:lpstr>
      <vt:lpstr>PowerPoint 演示文稿</vt:lpstr>
      <vt:lpstr>PowerPoint 演示文稿</vt:lpstr>
      <vt:lpstr>DolphinScheduler-首页</vt:lpstr>
      <vt:lpstr>DolphinScheduler-首页</vt:lpstr>
      <vt:lpstr>DolphinScheduler-上传资源</vt:lpstr>
      <vt:lpstr>DolphinScheduler-创建数据源</vt:lpstr>
      <vt:lpstr>DolphinScheduler-创建工作流</vt:lpstr>
      <vt:lpstr>DolphinScheduler-创建工作流</vt:lpstr>
      <vt:lpstr>DolphinScheduler-创建工作流</vt:lpstr>
      <vt:lpstr>DolphinScheduler-定时运行设置</vt:lpstr>
      <vt:lpstr>DolphinScheduler-运行</vt:lpstr>
      <vt:lpstr>DolphinScheduler-甘特图</vt:lpstr>
      <vt:lpstr>DolphinScheduler-树形图</vt:lpstr>
      <vt:lpstr>DolphinScheduler-权限</vt:lpstr>
      <vt:lpstr>DolphinScheduler-架构</vt:lpstr>
      <vt:lpstr>PowerPoint 演示文稿</vt:lpstr>
      <vt:lpstr>DolphinScheduler-扩展</vt:lpstr>
      <vt:lpstr>DolphinScheduler-扩展-支持提交 flink 作业</vt:lpstr>
      <vt:lpstr>DolphinScheduler-扩展-支持提交 flink 作业</vt:lpstr>
      <vt:lpstr>DolphinScheduler-扩展-支持提交 flink 作业</vt:lpstr>
      <vt:lpstr>DolphinScheduler-扩展-支持提交 flink 作业</vt:lpstr>
      <vt:lpstr>DolphinScheduler-扩展-支持提交 flink 作业</vt:lpstr>
      <vt:lpstr>DolphinScheduler-扩展-支持提交 flink 作业</vt:lpstr>
      <vt:lpstr>DolphinScheduler-扩展-同组用户共享一切</vt:lpstr>
      <vt:lpstr>DolphinScheduler-扩展-同组用户共享一切</vt:lpstr>
      <vt:lpstr>PowerPoint 演示文稿</vt:lpstr>
      <vt:lpstr>WHY SQL？</vt:lpstr>
      <vt:lpstr>Flink Stream Sql &amp; Easy Spark</vt:lpstr>
      <vt:lpstr>提交sql作业</vt:lpstr>
      <vt:lpstr>未来展望</vt:lpstr>
      <vt:lpstr>DolphinScheduler-相关链接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User</cp:lastModifiedBy>
  <cp:revision>473</cp:revision>
  <dcterms:created xsi:type="dcterms:W3CDTF">2018-11-06T06:32:09Z</dcterms:created>
  <dcterms:modified xsi:type="dcterms:W3CDTF">2020-07-25T09:34:12Z</dcterms:modified>
</cp:coreProperties>
</file>